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>
        <p:scale>
          <a:sx n="83" d="100"/>
          <a:sy n="83" d="100"/>
        </p:scale>
        <p:origin x="-9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754B25-DAD7-46A0-8B2D-59B9B1721E46}" type="doc">
      <dgm:prSet loTypeId="urn:microsoft.com/office/officeart/2005/8/layout/radial4" loCatId="relationship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8A583C-63DA-4A76-B790-BC65A714E0D2}">
      <dgm:prSet phldrT="[Text]" custT="1"/>
      <dgm:spPr/>
      <dgm:t>
        <a:bodyPr/>
        <a:lstStyle/>
        <a:p>
          <a:pPr algn="ctr"/>
          <a:r>
            <a:rPr lang="en-US" sz="900" b="1" dirty="0" smtClean="0">
              <a:latin typeface="Arial Black" pitchFamily="34" charset="0"/>
            </a:rPr>
            <a:t>Commercial Support Center</a:t>
          </a:r>
        </a:p>
        <a:p>
          <a:pPr algn="ctr"/>
          <a:r>
            <a:rPr lang="en-US" sz="900" b="1" dirty="0" smtClean="0">
              <a:latin typeface="Arial Black" pitchFamily="34" charset="0"/>
            </a:rPr>
            <a:t>(CTAC)</a:t>
          </a:r>
        </a:p>
        <a:p>
          <a:pPr algn="ctr"/>
          <a:r>
            <a:rPr lang="en-US" sz="1000" b="1" dirty="0" smtClean="0">
              <a:solidFill>
                <a:schemeClr val="bg1"/>
              </a:solidFill>
              <a:latin typeface="Arial Black" pitchFamily="34" charset="0"/>
            </a:rPr>
            <a:t>877-892-4662 </a:t>
          </a:r>
        </a:p>
      </dgm:t>
    </dgm:pt>
    <dgm:pt modelId="{146A3BFC-5199-489B-9936-011223815A47}" type="parTrans" cxnId="{6799A87D-3859-4EAB-B238-4E9D30478EFA}">
      <dgm:prSet/>
      <dgm:spPr/>
      <dgm:t>
        <a:bodyPr/>
        <a:lstStyle/>
        <a:p>
          <a:pPr algn="l"/>
          <a:endParaRPr lang="en-US"/>
        </a:p>
      </dgm:t>
    </dgm:pt>
    <dgm:pt modelId="{5CC65912-504E-4D1D-A3E7-05AA9D2A96BB}" type="sibTrans" cxnId="{6799A87D-3859-4EAB-B238-4E9D30478EFA}">
      <dgm:prSet/>
      <dgm:spPr/>
      <dgm:t>
        <a:bodyPr/>
        <a:lstStyle/>
        <a:p>
          <a:pPr algn="l"/>
          <a:endParaRPr lang="en-US"/>
        </a:p>
      </dgm:t>
    </dgm:pt>
    <dgm:pt modelId="{BD340DDC-5505-43E0-B66C-97EA5BDC45A6}">
      <dgm:prSet phldrT="[Text]"/>
      <dgm:spPr/>
      <dgm:t>
        <a:bodyPr/>
        <a:lstStyle/>
        <a:p>
          <a:pPr algn="ctr"/>
          <a:r>
            <a:rPr lang="en-US" b="1" dirty="0">
              <a:latin typeface="Arial Black" pitchFamily="34" charset="0"/>
            </a:rPr>
            <a:t>Technical Assistance</a:t>
          </a:r>
        </a:p>
      </dgm:t>
    </dgm:pt>
    <dgm:pt modelId="{C3F37354-DEA8-46A0-A375-39021E5EF56F}" type="parTrans" cxnId="{C0D8C23D-4338-4D7E-81B6-FBAAACF8647A}">
      <dgm:prSet/>
      <dgm:spPr/>
      <dgm:t>
        <a:bodyPr/>
        <a:lstStyle/>
        <a:p>
          <a:pPr algn="l"/>
          <a:endParaRPr lang="en-US"/>
        </a:p>
      </dgm:t>
    </dgm:pt>
    <dgm:pt modelId="{26306528-2F16-4C6A-A231-74C1E18EB1E4}" type="sibTrans" cxnId="{C0D8C23D-4338-4D7E-81B6-FBAAACF8647A}">
      <dgm:prSet/>
      <dgm:spPr/>
      <dgm:t>
        <a:bodyPr/>
        <a:lstStyle/>
        <a:p>
          <a:pPr algn="l"/>
          <a:endParaRPr lang="en-US"/>
        </a:p>
      </dgm:t>
    </dgm:pt>
    <dgm:pt modelId="{C2E75714-14F3-4307-8FD8-53AA312AD888}">
      <dgm:prSet phldrT="[Text]"/>
      <dgm:spPr/>
      <dgm:t>
        <a:bodyPr/>
        <a:lstStyle/>
        <a:p>
          <a:pPr algn="ctr"/>
          <a:r>
            <a:rPr lang="en-US" b="1" dirty="0">
              <a:latin typeface="Arial Black" pitchFamily="34" charset="0"/>
            </a:rPr>
            <a:t>Report an </a:t>
          </a:r>
          <a:r>
            <a:rPr lang="en-US" b="1" dirty="0" smtClean="0">
              <a:latin typeface="Arial Black" pitchFamily="34" charset="0"/>
            </a:rPr>
            <a:t>Outage</a:t>
          </a:r>
          <a:r>
            <a:rPr lang="en-US" b="1" dirty="0" smtClean="0"/>
            <a:t> </a:t>
          </a:r>
          <a:endParaRPr lang="en-US" b="1" dirty="0"/>
        </a:p>
      </dgm:t>
    </dgm:pt>
    <dgm:pt modelId="{4B7E0DBC-3F66-432D-B334-0D1DD42AB6F9}" type="parTrans" cxnId="{7EA8C3D4-CAD0-4771-853F-140AF23012D7}">
      <dgm:prSet/>
      <dgm:spPr/>
      <dgm:t>
        <a:bodyPr/>
        <a:lstStyle/>
        <a:p>
          <a:pPr algn="l"/>
          <a:endParaRPr lang="en-US"/>
        </a:p>
      </dgm:t>
    </dgm:pt>
    <dgm:pt modelId="{57F65E45-A32D-4515-A014-6DE61D13D599}" type="sibTrans" cxnId="{7EA8C3D4-CAD0-4771-853F-140AF23012D7}">
      <dgm:prSet/>
      <dgm:spPr/>
      <dgm:t>
        <a:bodyPr/>
        <a:lstStyle/>
        <a:p>
          <a:pPr algn="l"/>
          <a:endParaRPr lang="en-US"/>
        </a:p>
      </dgm:t>
    </dgm:pt>
    <dgm:pt modelId="{A6103360-2B9B-479C-A0A1-BD7EB6E3B1D1}">
      <dgm:prSet phldrT="[Text]"/>
      <dgm:spPr/>
      <dgm:t>
        <a:bodyPr/>
        <a:lstStyle/>
        <a:p>
          <a:pPr algn="ctr"/>
          <a:r>
            <a:rPr lang="en-US" b="1" dirty="0">
              <a:latin typeface="Arial Black" pitchFamily="34" charset="0"/>
            </a:rPr>
            <a:t>Trouble Shoot</a:t>
          </a:r>
        </a:p>
      </dgm:t>
    </dgm:pt>
    <dgm:pt modelId="{6B2C2894-6415-4282-BDF1-710BA1838FE3}" type="sibTrans" cxnId="{61B1F653-895B-4780-85ED-053C0CCAB32E}">
      <dgm:prSet/>
      <dgm:spPr/>
      <dgm:t>
        <a:bodyPr/>
        <a:lstStyle/>
        <a:p>
          <a:pPr algn="l"/>
          <a:endParaRPr lang="en-US"/>
        </a:p>
      </dgm:t>
    </dgm:pt>
    <dgm:pt modelId="{C4EFF6EF-0611-4E2B-A8D2-FF6C467E96CD}" type="parTrans" cxnId="{61B1F653-895B-4780-85ED-053C0CCAB32E}">
      <dgm:prSet/>
      <dgm:spPr/>
      <dgm:t>
        <a:bodyPr/>
        <a:lstStyle/>
        <a:p>
          <a:pPr algn="l"/>
          <a:endParaRPr lang="en-US"/>
        </a:p>
      </dgm:t>
    </dgm:pt>
    <dgm:pt modelId="{585C47FF-8DD7-4031-8E54-E064AEB404E8}" type="pres">
      <dgm:prSet presAssocID="{B7754B25-DAD7-46A0-8B2D-59B9B1721E4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D857F1E-DF9A-4726-AE63-D14D818481AA}" type="pres">
      <dgm:prSet presAssocID="{CA8A583C-63DA-4A76-B790-BC65A714E0D2}" presName="centerShape" presStyleLbl="node0" presStyleIdx="0" presStyleCnt="1" custScaleX="362999" custScaleY="123710" custLinFactNeighborX="4919" custLinFactNeighborY="-1753"/>
      <dgm:spPr/>
      <dgm:t>
        <a:bodyPr/>
        <a:lstStyle/>
        <a:p>
          <a:endParaRPr lang="en-US"/>
        </a:p>
      </dgm:t>
    </dgm:pt>
    <dgm:pt modelId="{18EFC887-F029-4390-8A86-8A061461AF81}" type="pres">
      <dgm:prSet presAssocID="{C4EFF6EF-0611-4E2B-A8D2-FF6C467E96CD}" presName="parTrans" presStyleLbl="bgSibTrans2D1" presStyleIdx="0" presStyleCnt="3" custScaleX="86088" custScaleY="114289" custLinFactNeighborX="17261" custLinFactNeighborY="43515"/>
      <dgm:spPr/>
      <dgm:t>
        <a:bodyPr/>
        <a:lstStyle/>
        <a:p>
          <a:endParaRPr lang="en-US"/>
        </a:p>
      </dgm:t>
    </dgm:pt>
    <dgm:pt modelId="{67C126FE-7FFB-41CE-A1CF-F7ED848B2C64}" type="pres">
      <dgm:prSet presAssocID="{A6103360-2B9B-479C-A0A1-BD7EB6E3B1D1}" presName="node" presStyleLbl="node1" presStyleIdx="0" presStyleCnt="3" custScaleX="116296" custScaleY="80840" custRadScaleRad="152485" custRadScaleInc="108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2BD0E7-F0A1-4B76-ACDE-E80E27EA9554}" type="pres">
      <dgm:prSet presAssocID="{C3F37354-DEA8-46A0-A375-39021E5EF56F}" presName="parTrans" presStyleLbl="bgSibTrans2D1" presStyleIdx="1" presStyleCnt="3" custFlipVert="0" custScaleX="107644" custScaleY="128015" custLinFactNeighborX="-8143" custLinFactNeighborY="20010"/>
      <dgm:spPr/>
      <dgm:t>
        <a:bodyPr/>
        <a:lstStyle/>
        <a:p>
          <a:endParaRPr lang="en-US"/>
        </a:p>
      </dgm:t>
    </dgm:pt>
    <dgm:pt modelId="{78158469-948E-4D59-B274-6AB395C5F787}" type="pres">
      <dgm:prSet presAssocID="{BD340DDC-5505-43E0-B66C-97EA5BDC45A6}" presName="node" presStyleLbl="node1" presStyleIdx="1" presStyleCnt="3" custScaleX="113396" custRadScaleRad="108591" custRadScaleInc="-10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2E54BE-2888-47B5-9422-385A2D35D980}" type="pres">
      <dgm:prSet presAssocID="{4B7E0DBC-3F66-432D-B334-0D1DD42AB6F9}" presName="parTrans" presStyleLbl="bgSibTrans2D1" presStyleIdx="2" presStyleCnt="3" custLinFactNeighborX="-30452" custLinFactNeighborY="22610"/>
      <dgm:spPr/>
      <dgm:t>
        <a:bodyPr/>
        <a:lstStyle/>
        <a:p>
          <a:endParaRPr lang="en-US"/>
        </a:p>
      </dgm:t>
    </dgm:pt>
    <dgm:pt modelId="{2A8F723D-AED2-4755-8B1A-C19EA861A684}" type="pres">
      <dgm:prSet presAssocID="{C2E75714-14F3-4307-8FD8-53AA312AD888}" presName="node" presStyleLbl="node1" presStyleIdx="2" presStyleCnt="3" custScaleX="113101" custScaleY="73947" custRadScaleRad="148500" custRadScaleInc="-149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EA8C3D4-CAD0-4771-853F-140AF23012D7}" srcId="{CA8A583C-63DA-4A76-B790-BC65A714E0D2}" destId="{C2E75714-14F3-4307-8FD8-53AA312AD888}" srcOrd="2" destOrd="0" parTransId="{4B7E0DBC-3F66-432D-B334-0D1DD42AB6F9}" sibTransId="{57F65E45-A32D-4515-A014-6DE61D13D599}"/>
    <dgm:cxn modelId="{EAFFE268-9FC6-4AC7-9F1C-F3FA21432BE2}" type="presOf" srcId="{C4EFF6EF-0611-4E2B-A8D2-FF6C467E96CD}" destId="{18EFC887-F029-4390-8A86-8A061461AF81}" srcOrd="0" destOrd="0" presId="urn:microsoft.com/office/officeart/2005/8/layout/radial4"/>
    <dgm:cxn modelId="{6799A87D-3859-4EAB-B238-4E9D30478EFA}" srcId="{B7754B25-DAD7-46A0-8B2D-59B9B1721E46}" destId="{CA8A583C-63DA-4A76-B790-BC65A714E0D2}" srcOrd="0" destOrd="0" parTransId="{146A3BFC-5199-489B-9936-011223815A47}" sibTransId="{5CC65912-504E-4D1D-A3E7-05AA9D2A96BB}"/>
    <dgm:cxn modelId="{920293AC-2415-418F-A1CD-2ECBE479E9D2}" type="presOf" srcId="{C3F37354-DEA8-46A0-A375-39021E5EF56F}" destId="{8C2BD0E7-F0A1-4B76-ACDE-E80E27EA9554}" srcOrd="0" destOrd="0" presId="urn:microsoft.com/office/officeart/2005/8/layout/radial4"/>
    <dgm:cxn modelId="{A1E14BCA-0282-48A8-8356-76972434D596}" type="presOf" srcId="{4B7E0DBC-3F66-432D-B334-0D1DD42AB6F9}" destId="{4F2E54BE-2888-47B5-9422-385A2D35D980}" srcOrd="0" destOrd="0" presId="urn:microsoft.com/office/officeart/2005/8/layout/radial4"/>
    <dgm:cxn modelId="{D03E4898-7712-4C5D-8F6D-C20D3F086FAD}" type="presOf" srcId="{CA8A583C-63DA-4A76-B790-BC65A714E0D2}" destId="{1D857F1E-DF9A-4726-AE63-D14D818481AA}" srcOrd="0" destOrd="0" presId="urn:microsoft.com/office/officeart/2005/8/layout/radial4"/>
    <dgm:cxn modelId="{09666CFC-C9BD-4C16-AF38-261CF6BC8681}" type="presOf" srcId="{C2E75714-14F3-4307-8FD8-53AA312AD888}" destId="{2A8F723D-AED2-4755-8B1A-C19EA861A684}" srcOrd="0" destOrd="0" presId="urn:microsoft.com/office/officeart/2005/8/layout/radial4"/>
    <dgm:cxn modelId="{EE30AB96-9291-49D6-BCF9-7FBE505248B9}" type="presOf" srcId="{A6103360-2B9B-479C-A0A1-BD7EB6E3B1D1}" destId="{67C126FE-7FFB-41CE-A1CF-F7ED848B2C64}" srcOrd="0" destOrd="0" presId="urn:microsoft.com/office/officeart/2005/8/layout/radial4"/>
    <dgm:cxn modelId="{C0D8C23D-4338-4D7E-81B6-FBAAACF8647A}" srcId="{CA8A583C-63DA-4A76-B790-BC65A714E0D2}" destId="{BD340DDC-5505-43E0-B66C-97EA5BDC45A6}" srcOrd="1" destOrd="0" parTransId="{C3F37354-DEA8-46A0-A375-39021E5EF56F}" sibTransId="{26306528-2F16-4C6A-A231-74C1E18EB1E4}"/>
    <dgm:cxn modelId="{E59AA524-4C12-4576-951B-7D797E226B3F}" type="presOf" srcId="{BD340DDC-5505-43E0-B66C-97EA5BDC45A6}" destId="{78158469-948E-4D59-B274-6AB395C5F787}" srcOrd="0" destOrd="0" presId="urn:microsoft.com/office/officeart/2005/8/layout/radial4"/>
    <dgm:cxn modelId="{61B1F653-895B-4780-85ED-053C0CCAB32E}" srcId="{CA8A583C-63DA-4A76-B790-BC65A714E0D2}" destId="{A6103360-2B9B-479C-A0A1-BD7EB6E3B1D1}" srcOrd="0" destOrd="0" parTransId="{C4EFF6EF-0611-4E2B-A8D2-FF6C467E96CD}" sibTransId="{6B2C2894-6415-4282-BDF1-710BA1838FE3}"/>
    <dgm:cxn modelId="{09B9E559-D8E7-4616-88AB-678324E65560}" type="presOf" srcId="{B7754B25-DAD7-46A0-8B2D-59B9B1721E46}" destId="{585C47FF-8DD7-4031-8E54-E064AEB404E8}" srcOrd="0" destOrd="0" presId="urn:microsoft.com/office/officeart/2005/8/layout/radial4"/>
    <dgm:cxn modelId="{73D22496-C521-4484-9401-1D5183194001}" type="presParOf" srcId="{585C47FF-8DD7-4031-8E54-E064AEB404E8}" destId="{1D857F1E-DF9A-4726-AE63-D14D818481AA}" srcOrd="0" destOrd="0" presId="urn:microsoft.com/office/officeart/2005/8/layout/radial4"/>
    <dgm:cxn modelId="{6D016E0E-5A6B-49A7-B68B-1ED555384816}" type="presParOf" srcId="{585C47FF-8DD7-4031-8E54-E064AEB404E8}" destId="{18EFC887-F029-4390-8A86-8A061461AF81}" srcOrd="1" destOrd="0" presId="urn:microsoft.com/office/officeart/2005/8/layout/radial4"/>
    <dgm:cxn modelId="{D4442FD2-03AB-4EEF-9B6E-48DC1E5DA7CF}" type="presParOf" srcId="{585C47FF-8DD7-4031-8E54-E064AEB404E8}" destId="{67C126FE-7FFB-41CE-A1CF-F7ED848B2C64}" srcOrd="2" destOrd="0" presId="urn:microsoft.com/office/officeart/2005/8/layout/radial4"/>
    <dgm:cxn modelId="{9A3B508E-18DD-4FC7-B8BF-B90A5F3C2717}" type="presParOf" srcId="{585C47FF-8DD7-4031-8E54-E064AEB404E8}" destId="{8C2BD0E7-F0A1-4B76-ACDE-E80E27EA9554}" srcOrd="3" destOrd="0" presId="urn:microsoft.com/office/officeart/2005/8/layout/radial4"/>
    <dgm:cxn modelId="{584EC310-E147-4C15-AF27-C647C3813F9F}" type="presParOf" srcId="{585C47FF-8DD7-4031-8E54-E064AEB404E8}" destId="{78158469-948E-4D59-B274-6AB395C5F787}" srcOrd="4" destOrd="0" presId="urn:microsoft.com/office/officeart/2005/8/layout/radial4"/>
    <dgm:cxn modelId="{2467982E-DC31-4AA8-94E3-1A1F7DE69BA4}" type="presParOf" srcId="{585C47FF-8DD7-4031-8E54-E064AEB404E8}" destId="{4F2E54BE-2888-47B5-9422-385A2D35D980}" srcOrd="5" destOrd="0" presId="urn:microsoft.com/office/officeart/2005/8/layout/radial4"/>
    <dgm:cxn modelId="{0498FF38-2009-4F45-BD20-D0F2DEFF1C27}" type="presParOf" srcId="{585C47FF-8DD7-4031-8E54-E064AEB404E8}" destId="{2A8F723D-AED2-4755-8B1A-C19EA861A684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F0C936-E169-4C36-8158-8FBEC9F01D39}" type="doc">
      <dgm:prSet loTypeId="urn:microsoft.com/office/officeart/2005/8/layout/arrow4" loCatId="process" qsTypeId="urn:microsoft.com/office/officeart/2005/8/quickstyle/3d3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040F1E6-8108-465F-9654-3F9E70702828}">
      <dgm:prSet phldrT="[Text]" custT="1"/>
      <dgm:spPr/>
      <dgm:t>
        <a:bodyPr/>
        <a:lstStyle/>
        <a:p>
          <a:r>
            <a:rPr lang="en-US" sz="800" b="1" dirty="0"/>
            <a:t>First Point of Contact for Technical Assistance </a:t>
          </a:r>
        </a:p>
      </dgm:t>
    </dgm:pt>
    <dgm:pt modelId="{8F963360-0DE9-4A9D-BAFF-121FE0DE73C6}" type="parTrans" cxnId="{6F2C5BB3-071F-492E-AA23-58A1D1FE929E}">
      <dgm:prSet/>
      <dgm:spPr/>
      <dgm:t>
        <a:bodyPr/>
        <a:lstStyle/>
        <a:p>
          <a:endParaRPr lang="en-US"/>
        </a:p>
      </dgm:t>
    </dgm:pt>
    <dgm:pt modelId="{15A6A153-805E-454C-9C97-ECBF63B0A16A}" type="sibTrans" cxnId="{6F2C5BB3-071F-492E-AA23-58A1D1FE929E}">
      <dgm:prSet/>
      <dgm:spPr/>
      <dgm:t>
        <a:bodyPr/>
        <a:lstStyle/>
        <a:p>
          <a:endParaRPr lang="en-US"/>
        </a:p>
      </dgm:t>
    </dgm:pt>
    <dgm:pt modelId="{067199EB-021D-4AC9-85C7-FF49E314D909}">
      <dgm:prSet phldrT="[Text]" custT="1"/>
      <dgm:spPr/>
      <dgm:t>
        <a:bodyPr/>
        <a:lstStyle/>
        <a:p>
          <a:r>
            <a:rPr lang="en-US" sz="800" b="1" dirty="0"/>
            <a:t>Technical </a:t>
          </a:r>
          <a:r>
            <a:rPr lang="en-US" sz="800" b="1" dirty="0" smtClean="0"/>
            <a:t>Escalation</a:t>
          </a:r>
          <a:endParaRPr lang="en-US" sz="800" b="1" dirty="0"/>
        </a:p>
      </dgm:t>
    </dgm:pt>
    <dgm:pt modelId="{9BB226EE-8643-431D-A817-6E4F9B8DF6DD}" type="parTrans" cxnId="{728A1B55-CB4E-4296-ABED-F3E7A678A514}">
      <dgm:prSet/>
      <dgm:spPr/>
      <dgm:t>
        <a:bodyPr/>
        <a:lstStyle/>
        <a:p>
          <a:endParaRPr lang="en-US"/>
        </a:p>
      </dgm:t>
    </dgm:pt>
    <dgm:pt modelId="{796FD3E6-8C31-4CF0-B8E0-6FED69E93C56}" type="sibTrans" cxnId="{728A1B55-CB4E-4296-ABED-F3E7A678A514}">
      <dgm:prSet/>
      <dgm:spPr/>
      <dgm:t>
        <a:bodyPr/>
        <a:lstStyle/>
        <a:p>
          <a:endParaRPr lang="en-US"/>
        </a:p>
      </dgm:t>
    </dgm:pt>
    <dgm:pt modelId="{FB5D95AF-972A-4227-B5FD-07D38DE2B4DA}" type="pres">
      <dgm:prSet presAssocID="{B1F0C936-E169-4C36-8158-8FBEC9F01D39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2A8BBCC-0CF3-4CC6-BCDE-9599819B6AFD}" type="pres">
      <dgm:prSet presAssocID="{4040F1E6-8108-465F-9654-3F9E70702828}" presName="upArrow" presStyleLbl="node1" presStyleIdx="0" presStyleCnt="2"/>
      <dgm:spPr/>
    </dgm:pt>
    <dgm:pt modelId="{BB80F088-BB28-4B1A-9515-93C6A182F283}" type="pres">
      <dgm:prSet presAssocID="{4040F1E6-8108-465F-9654-3F9E70702828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5CF329-6F49-409E-B8DE-D39A14EBDA36}" type="pres">
      <dgm:prSet presAssocID="{067199EB-021D-4AC9-85C7-FF49E314D909}" presName="downArrow" presStyleLbl="node1" presStyleIdx="1" presStyleCnt="2"/>
      <dgm:spPr/>
    </dgm:pt>
    <dgm:pt modelId="{05D1F2D2-97EB-42EA-9D98-E7B0D9A5313C}" type="pres">
      <dgm:prSet presAssocID="{067199EB-021D-4AC9-85C7-FF49E314D909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F2C5BB3-071F-492E-AA23-58A1D1FE929E}" srcId="{B1F0C936-E169-4C36-8158-8FBEC9F01D39}" destId="{4040F1E6-8108-465F-9654-3F9E70702828}" srcOrd="0" destOrd="0" parTransId="{8F963360-0DE9-4A9D-BAFF-121FE0DE73C6}" sibTransId="{15A6A153-805E-454C-9C97-ECBF63B0A16A}"/>
    <dgm:cxn modelId="{728A1B55-CB4E-4296-ABED-F3E7A678A514}" srcId="{B1F0C936-E169-4C36-8158-8FBEC9F01D39}" destId="{067199EB-021D-4AC9-85C7-FF49E314D909}" srcOrd="1" destOrd="0" parTransId="{9BB226EE-8643-431D-A817-6E4F9B8DF6DD}" sibTransId="{796FD3E6-8C31-4CF0-B8E0-6FED69E93C56}"/>
    <dgm:cxn modelId="{F26851C9-9EAC-40AB-8329-95B7BAA237D8}" type="presOf" srcId="{B1F0C936-E169-4C36-8158-8FBEC9F01D39}" destId="{FB5D95AF-972A-4227-B5FD-07D38DE2B4DA}" srcOrd="0" destOrd="0" presId="urn:microsoft.com/office/officeart/2005/8/layout/arrow4"/>
    <dgm:cxn modelId="{49E9F766-8EE2-42A7-8307-18F65EC35602}" type="presOf" srcId="{4040F1E6-8108-465F-9654-3F9E70702828}" destId="{BB80F088-BB28-4B1A-9515-93C6A182F283}" srcOrd="0" destOrd="0" presId="urn:microsoft.com/office/officeart/2005/8/layout/arrow4"/>
    <dgm:cxn modelId="{A8559CFE-D185-4117-8125-82806E6D764A}" type="presOf" srcId="{067199EB-021D-4AC9-85C7-FF49E314D909}" destId="{05D1F2D2-97EB-42EA-9D98-E7B0D9A5313C}" srcOrd="0" destOrd="0" presId="urn:microsoft.com/office/officeart/2005/8/layout/arrow4"/>
    <dgm:cxn modelId="{3D49E8EC-CF91-4FEA-8C7A-B3C625310DFE}" type="presParOf" srcId="{FB5D95AF-972A-4227-B5FD-07D38DE2B4DA}" destId="{52A8BBCC-0CF3-4CC6-BCDE-9599819B6AFD}" srcOrd="0" destOrd="0" presId="urn:microsoft.com/office/officeart/2005/8/layout/arrow4"/>
    <dgm:cxn modelId="{56C061B2-0A3B-4423-82C9-3DB928C33002}" type="presParOf" srcId="{FB5D95AF-972A-4227-B5FD-07D38DE2B4DA}" destId="{BB80F088-BB28-4B1A-9515-93C6A182F283}" srcOrd="1" destOrd="0" presId="urn:microsoft.com/office/officeart/2005/8/layout/arrow4"/>
    <dgm:cxn modelId="{4F66E6E1-CB21-4908-B475-ECBCEB7F969C}" type="presParOf" srcId="{FB5D95AF-972A-4227-B5FD-07D38DE2B4DA}" destId="{155CF329-6F49-409E-B8DE-D39A14EBDA36}" srcOrd="2" destOrd="0" presId="urn:microsoft.com/office/officeart/2005/8/layout/arrow4"/>
    <dgm:cxn modelId="{7A1D26F4-FED7-401A-9C60-A6FC4BE11AAA}" type="presParOf" srcId="{FB5D95AF-972A-4227-B5FD-07D38DE2B4DA}" destId="{05D1F2D2-97EB-42EA-9D98-E7B0D9A5313C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6005AF7-F729-46FE-B5D5-0800FBFBF6B0}" type="doc">
      <dgm:prSet loTypeId="urn:microsoft.com/office/officeart/2005/8/layout/vList5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3DAB11-1AC0-4324-BED5-9B3FE57EF25A}">
      <dgm:prSet phldrT="[Text]"/>
      <dgm:spPr/>
      <dgm:t>
        <a:bodyPr/>
        <a:lstStyle/>
        <a:p>
          <a:r>
            <a:rPr lang="en-US" dirty="0" smtClean="0"/>
            <a:t>CTAC Supervisor</a:t>
          </a:r>
          <a:endParaRPr lang="en-US" dirty="0"/>
        </a:p>
      </dgm:t>
    </dgm:pt>
    <dgm:pt modelId="{A781D932-0D09-4A60-BBA0-B0B39636A237}" type="parTrans" cxnId="{A5AFDC03-34FB-46C8-9FCC-4F6E41B57515}">
      <dgm:prSet/>
      <dgm:spPr/>
      <dgm:t>
        <a:bodyPr/>
        <a:lstStyle/>
        <a:p>
          <a:endParaRPr lang="en-US"/>
        </a:p>
      </dgm:t>
    </dgm:pt>
    <dgm:pt modelId="{676F4EE3-9C49-4CA2-B0F1-8456F6315250}" type="sibTrans" cxnId="{A5AFDC03-34FB-46C8-9FCC-4F6E41B57515}">
      <dgm:prSet/>
      <dgm:spPr/>
      <dgm:t>
        <a:bodyPr/>
        <a:lstStyle/>
        <a:p>
          <a:endParaRPr lang="en-US"/>
        </a:p>
      </dgm:t>
    </dgm:pt>
    <dgm:pt modelId="{89D842D4-BB77-4C3A-AA30-399CAD52B6F6}">
      <dgm:prSet phldrT="[Text]"/>
      <dgm:spPr/>
      <dgm:t>
        <a:bodyPr/>
        <a:lstStyle/>
        <a:p>
          <a:r>
            <a:rPr lang="en-US" b="1" dirty="0" smtClean="0"/>
            <a:t>Brian Moran</a:t>
          </a:r>
          <a:endParaRPr lang="en-US" b="1" dirty="0"/>
        </a:p>
      </dgm:t>
    </dgm:pt>
    <dgm:pt modelId="{30005729-8F4C-49E7-A1A5-212ABBFE3831}" type="parTrans" cxnId="{0222BEED-1759-40D3-8931-046DD623EC4F}">
      <dgm:prSet/>
      <dgm:spPr/>
      <dgm:t>
        <a:bodyPr/>
        <a:lstStyle/>
        <a:p>
          <a:endParaRPr lang="en-US"/>
        </a:p>
      </dgm:t>
    </dgm:pt>
    <dgm:pt modelId="{45F6098D-0E9F-484A-AAAA-00398CDEE829}" type="sibTrans" cxnId="{0222BEED-1759-40D3-8931-046DD623EC4F}">
      <dgm:prSet/>
      <dgm:spPr/>
      <dgm:t>
        <a:bodyPr/>
        <a:lstStyle/>
        <a:p>
          <a:endParaRPr lang="en-US"/>
        </a:p>
      </dgm:t>
    </dgm:pt>
    <dgm:pt modelId="{855261A8-0CE7-4EB6-966D-AEC03E21942B}">
      <dgm:prSet phldrT="[Text]"/>
      <dgm:spPr/>
      <dgm:t>
        <a:bodyPr/>
        <a:lstStyle/>
        <a:p>
          <a:r>
            <a:rPr lang="en-US" dirty="0" smtClean="0"/>
            <a:t>CTAC Supervisor</a:t>
          </a:r>
          <a:endParaRPr lang="en-US" dirty="0"/>
        </a:p>
      </dgm:t>
    </dgm:pt>
    <dgm:pt modelId="{90AD7131-C5C0-47D4-AB09-D36A9FFB899A}" type="parTrans" cxnId="{01108AD7-1430-452B-A941-D286C0E08165}">
      <dgm:prSet/>
      <dgm:spPr/>
      <dgm:t>
        <a:bodyPr/>
        <a:lstStyle/>
        <a:p>
          <a:endParaRPr lang="en-US"/>
        </a:p>
      </dgm:t>
    </dgm:pt>
    <dgm:pt modelId="{1675399C-B2A6-412B-AAD7-3464215B20F1}" type="sibTrans" cxnId="{01108AD7-1430-452B-A941-D286C0E08165}">
      <dgm:prSet/>
      <dgm:spPr/>
      <dgm:t>
        <a:bodyPr/>
        <a:lstStyle/>
        <a:p>
          <a:endParaRPr lang="en-US"/>
        </a:p>
      </dgm:t>
    </dgm:pt>
    <dgm:pt modelId="{79CD337F-BB1C-446C-B407-0D17E51C17F2}">
      <dgm:prSet phldrT="[Text]"/>
      <dgm:spPr/>
      <dgm:t>
        <a:bodyPr/>
        <a:lstStyle/>
        <a:p>
          <a:r>
            <a:rPr lang="en-US" b="1" dirty="0" smtClean="0"/>
            <a:t>Jason Marsh </a:t>
          </a:r>
          <a:endParaRPr lang="en-US" b="1" dirty="0"/>
        </a:p>
      </dgm:t>
    </dgm:pt>
    <dgm:pt modelId="{FED7DE54-1E2E-4F86-A48D-A47CC5F496CD}" type="parTrans" cxnId="{B464FD44-A19B-49A2-8211-7610312E692B}">
      <dgm:prSet/>
      <dgm:spPr/>
      <dgm:t>
        <a:bodyPr/>
        <a:lstStyle/>
        <a:p>
          <a:endParaRPr lang="en-US"/>
        </a:p>
      </dgm:t>
    </dgm:pt>
    <dgm:pt modelId="{4038CED3-CB24-4D58-B750-56B8BE6A4F65}" type="sibTrans" cxnId="{B464FD44-A19B-49A2-8211-7610312E692B}">
      <dgm:prSet/>
      <dgm:spPr/>
      <dgm:t>
        <a:bodyPr/>
        <a:lstStyle/>
        <a:p>
          <a:endParaRPr lang="en-US"/>
        </a:p>
      </dgm:t>
    </dgm:pt>
    <dgm:pt modelId="{1A36F8C4-39BA-41CC-8593-94A79930D8E4}">
      <dgm:prSet phldrT="[Text]"/>
      <dgm:spPr/>
      <dgm:t>
        <a:bodyPr/>
        <a:lstStyle/>
        <a:p>
          <a:r>
            <a:rPr lang="en-US" b="1" dirty="0" smtClean="0"/>
            <a:t>(O) 716.270.4841 (M) 716.239.8507</a:t>
          </a:r>
          <a:endParaRPr lang="en-US" b="1" dirty="0"/>
        </a:p>
      </dgm:t>
    </dgm:pt>
    <dgm:pt modelId="{4AAD85FE-B01E-4BA6-9D2D-5077C4F488F0}" type="parTrans" cxnId="{87D8481A-B896-4696-ACF2-78365DC35AD9}">
      <dgm:prSet/>
      <dgm:spPr/>
      <dgm:t>
        <a:bodyPr/>
        <a:lstStyle/>
        <a:p>
          <a:endParaRPr lang="en-US"/>
        </a:p>
      </dgm:t>
    </dgm:pt>
    <dgm:pt modelId="{D3052EAA-008D-4314-AED0-1296E929EE3E}" type="sibTrans" cxnId="{87D8481A-B896-4696-ACF2-78365DC35AD9}">
      <dgm:prSet/>
      <dgm:spPr/>
      <dgm:t>
        <a:bodyPr/>
        <a:lstStyle/>
        <a:p>
          <a:endParaRPr lang="en-US"/>
        </a:p>
      </dgm:t>
    </dgm:pt>
    <dgm:pt modelId="{41AFDA2F-72F3-4F17-A8B8-BE8792CACA4B}">
      <dgm:prSet phldrT="[Text]"/>
      <dgm:spPr/>
      <dgm:t>
        <a:bodyPr/>
        <a:lstStyle/>
        <a:p>
          <a:r>
            <a:rPr lang="en-US" b="1" dirty="0" smtClean="0"/>
            <a:t> Brian.Moran@twcable.com</a:t>
          </a:r>
          <a:endParaRPr lang="en-US" b="1" dirty="0"/>
        </a:p>
      </dgm:t>
    </dgm:pt>
    <dgm:pt modelId="{599D7267-733D-4DB1-A609-8E9994692D43}" type="parTrans" cxnId="{BFBA240B-C320-4A66-9758-EC7ED7A711C4}">
      <dgm:prSet/>
      <dgm:spPr/>
      <dgm:t>
        <a:bodyPr/>
        <a:lstStyle/>
        <a:p>
          <a:endParaRPr lang="en-US"/>
        </a:p>
      </dgm:t>
    </dgm:pt>
    <dgm:pt modelId="{F31AA01D-E67B-4344-9C03-F6E93B209CB0}" type="sibTrans" cxnId="{BFBA240B-C320-4A66-9758-EC7ED7A711C4}">
      <dgm:prSet/>
      <dgm:spPr/>
      <dgm:t>
        <a:bodyPr/>
        <a:lstStyle/>
        <a:p>
          <a:endParaRPr lang="en-US"/>
        </a:p>
      </dgm:t>
    </dgm:pt>
    <dgm:pt modelId="{057678E5-EAF3-4740-A395-C925AF822B9B}">
      <dgm:prSet phldrT="[Text]"/>
      <dgm:spPr/>
      <dgm:t>
        <a:bodyPr/>
        <a:lstStyle/>
        <a:p>
          <a:r>
            <a:rPr lang="en-US" dirty="0" smtClean="0"/>
            <a:t>(</a:t>
          </a:r>
          <a:r>
            <a:rPr lang="en-US" b="1" dirty="0" smtClean="0"/>
            <a:t>O) 716.270.2515  (M) 703.283.3910</a:t>
          </a:r>
          <a:endParaRPr lang="en-US" b="1" dirty="0"/>
        </a:p>
      </dgm:t>
    </dgm:pt>
    <dgm:pt modelId="{B677A25A-B702-4F56-BBB5-31D244A0BB3F}" type="parTrans" cxnId="{F50F9E0A-A476-4BA9-A65B-3E230902D514}">
      <dgm:prSet/>
      <dgm:spPr/>
      <dgm:t>
        <a:bodyPr/>
        <a:lstStyle/>
        <a:p>
          <a:endParaRPr lang="en-US"/>
        </a:p>
      </dgm:t>
    </dgm:pt>
    <dgm:pt modelId="{CC0B80D0-C962-4BFD-8FE3-DDF1C99F1172}" type="sibTrans" cxnId="{F50F9E0A-A476-4BA9-A65B-3E230902D514}">
      <dgm:prSet/>
      <dgm:spPr/>
      <dgm:t>
        <a:bodyPr/>
        <a:lstStyle/>
        <a:p>
          <a:endParaRPr lang="en-US"/>
        </a:p>
      </dgm:t>
    </dgm:pt>
    <dgm:pt modelId="{0D6BE7EE-5770-4301-A8A5-7ECEFCC74B9D}">
      <dgm:prSet phldrT="[Text]"/>
      <dgm:spPr/>
      <dgm:t>
        <a:bodyPr/>
        <a:lstStyle/>
        <a:p>
          <a:r>
            <a:rPr lang="en-US" b="1" dirty="0" smtClean="0"/>
            <a:t>Jason.Marsh@twcable.com  </a:t>
          </a:r>
          <a:endParaRPr lang="en-US" b="1" dirty="0"/>
        </a:p>
      </dgm:t>
    </dgm:pt>
    <dgm:pt modelId="{B4AAE473-B7B1-42D3-BCDC-FD7AAFBD0404}" type="parTrans" cxnId="{3F5F48F9-A4C5-4468-9AFE-730F47D901D5}">
      <dgm:prSet/>
      <dgm:spPr/>
      <dgm:t>
        <a:bodyPr/>
        <a:lstStyle/>
        <a:p>
          <a:endParaRPr lang="en-US"/>
        </a:p>
      </dgm:t>
    </dgm:pt>
    <dgm:pt modelId="{EE3ADD58-ABF3-4499-82FF-1FF4DC44BFB1}" type="sibTrans" cxnId="{3F5F48F9-A4C5-4468-9AFE-730F47D901D5}">
      <dgm:prSet/>
      <dgm:spPr/>
      <dgm:t>
        <a:bodyPr/>
        <a:lstStyle/>
        <a:p>
          <a:endParaRPr lang="en-US"/>
        </a:p>
      </dgm:t>
    </dgm:pt>
    <dgm:pt modelId="{C75CB57D-766B-4EA4-9BB9-0EA88DBD9B54}" type="pres">
      <dgm:prSet presAssocID="{F6005AF7-F729-46FE-B5D5-0800FBFBF6B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43A6E48-15F4-4DDD-B934-2BE6658E18F5}" type="pres">
      <dgm:prSet presAssocID="{893DAB11-1AC0-4324-BED5-9B3FE57EF25A}" presName="linNode" presStyleCnt="0"/>
      <dgm:spPr/>
      <dgm:t>
        <a:bodyPr/>
        <a:lstStyle/>
        <a:p>
          <a:endParaRPr lang="en-US"/>
        </a:p>
      </dgm:t>
    </dgm:pt>
    <dgm:pt modelId="{62B46525-9FDD-4D43-B389-9235A7FD303D}" type="pres">
      <dgm:prSet presAssocID="{893DAB11-1AC0-4324-BED5-9B3FE57EF25A}" presName="parentText" presStyleLbl="node1" presStyleIdx="0" presStyleCnt="2" custLinFactNeighborY="-15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2F239C-FAC5-40A0-87C7-316BEEBFC279}" type="pres">
      <dgm:prSet presAssocID="{893DAB11-1AC0-4324-BED5-9B3FE57EF25A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E92A12-E1E4-4603-BE38-9C44FE0DB9EB}" type="pres">
      <dgm:prSet presAssocID="{676F4EE3-9C49-4CA2-B0F1-8456F6315250}" presName="sp" presStyleCnt="0"/>
      <dgm:spPr/>
      <dgm:t>
        <a:bodyPr/>
        <a:lstStyle/>
        <a:p>
          <a:endParaRPr lang="en-US"/>
        </a:p>
      </dgm:t>
    </dgm:pt>
    <dgm:pt modelId="{2D314696-02D3-4184-9C3E-D06795A2B3F8}" type="pres">
      <dgm:prSet presAssocID="{855261A8-0CE7-4EB6-966D-AEC03E21942B}" presName="linNode" presStyleCnt="0"/>
      <dgm:spPr/>
      <dgm:t>
        <a:bodyPr/>
        <a:lstStyle/>
        <a:p>
          <a:endParaRPr lang="en-US"/>
        </a:p>
      </dgm:t>
    </dgm:pt>
    <dgm:pt modelId="{C205B526-3331-4012-BBCD-A1CE6F495266}" type="pres">
      <dgm:prSet presAssocID="{855261A8-0CE7-4EB6-966D-AEC03E21942B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8C216D-DCE6-4AC7-8503-3EFFCB50AE12}" type="pres">
      <dgm:prSet presAssocID="{855261A8-0CE7-4EB6-966D-AEC03E21942B}" presName="descendantText" presStyleLbl="alignAccFollowNode1" presStyleIdx="1" presStyleCnt="2" custLinFactNeighborX="-1234" custLinFactNeighborY="-49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6A4906-8D0A-4F41-97B5-24BD69D9B85E}" type="presOf" srcId="{057678E5-EAF3-4740-A395-C925AF822B9B}" destId="{9B8C216D-DCE6-4AC7-8503-3EFFCB50AE12}" srcOrd="0" destOrd="1" presId="urn:microsoft.com/office/officeart/2005/8/layout/vList5"/>
    <dgm:cxn modelId="{882B15BE-927C-468E-A639-59AB920B37CB}" type="presOf" srcId="{F6005AF7-F729-46FE-B5D5-0800FBFBF6B0}" destId="{C75CB57D-766B-4EA4-9BB9-0EA88DBD9B54}" srcOrd="0" destOrd="0" presId="urn:microsoft.com/office/officeart/2005/8/layout/vList5"/>
    <dgm:cxn modelId="{3F5F48F9-A4C5-4468-9AFE-730F47D901D5}" srcId="{855261A8-0CE7-4EB6-966D-AEC03E21942B}" destId="{0D6BE7EE-5770-4301-A8A5-7ECEFCC74B9D}" srcOrd="2" destOrd="0" parTransId="{B4AAE473-B7B1-42D3-BCDC-FD7AAFBD0404}" sibTransId="{EE3ADD58-ABF3-4499-82FF-1FF4DC44BFB1}"/>
    <dgm:cxn modelId="{B874B3A8-1B3D-4AD5-91CB-7FF04CD3231E}" type="presOf" srcId="{79CD337F-BB1C-446C-B407-0D17E51C17F2}" destId="{9B8C216D-DCE6-4AC7-8503-3EFFCB50AE12}" srcOrd="0" destOrd="0" presId="urn:microsoft.com/office/officeart/2005/8/layout/vList5"/>
    <dgm:cxn modelId="{BFBA240B-C320-4A66-9758-EC7ED7A711C4}" srcId="{893DAB11-1AC0-4324-BED5-9B3FE57EF25A}" destId="{41AFDA2F-72F3-4F17-A8B8-BE8792CACA4B}" srcOrd="2" destOrd="0" parTransId="{599D7267-733D-4DB1-A609-8E9994692D43}" sibTransId="{F31AA01D-E67B-4344-9C03-F6E93B209CB0}"/>
    <dgm:cxn modelId="{B464FD44-A19B-49A2-8211-7610312E692B}" srcId="{855261A8-0CE7-4EB6-966D-AEC03E21942B}" destId="{79CD337F-BB1C-446C-B407-0D17E51C17F2}" srcOrd="0" destOrd="0" parTransId="{FED7DE54-1E2E-4F86-A48D-A47CC5F496CD}" sibTransId="{4038CED3-CB24-4D58-B750-56B8BE6A4F65}"/>
    <dgm:cxn modelId="{76A2F2CD-DC6B-47CA-96B5-D8AE030D4404}" type="presOf" srcId="{89D842D4-BB77-4C3A-AA30-399CAD52B6F6}" destId="{152F239C-FAC5-40A0-87C7-316BEEBFC279}" srcOrd="0" destOrd="0" presId="urn:microsoft.com/office/officeart/2005/8/layout/vList5"/>
    <dgm:cxn modelId="{58DB08B3-D2BE-434D-9865-378D771F5A29}" type="presOf" srcId="{893DAB11-1AC0-4324-BED5-9B3FE57EF25A}" destId="{62B46525-9FDD-4D43-B389-9235A7FD303D}" srcOrd="0" destOrd="0" presId="urn:microsoft.com/office/officeart/2005/8/layout/vList5"/>
    <dgm:cxn modelId="{01108AD7-1430-452B-A941-D286C0E08165}" srcId="{F6005AF7-F729-46FE-B5D5-0800FBFBF6B0}" destId="{855261A8-0CE7-4EB6-966D-AEC03E21942B}" srcOrd="1" destOrd="0" parTransId="{90AD7131-C5C0-47D4-AB09-D36A9FFB899A}" sibTransId="{1675399C-B2A6-412B-AAD7-3464215B20F1}"/>
    <dgm:cxn modelId="{F50F9E0A-A476-4BA9-A65B-3E230902D514}" srcId="{855261A8-0CE7-4EB6-966D-AEC03E21942B}" destId="{057678E5-EAF3-4740-A395-C925AF822B9B}" srcOrd="1" destOrd="0" parTransId="{B677A25A-B702-4F56-BBB5-31D244A0BB3F}" sibTransId="{CC0B80D0-C962-4BFD-8FE3-DDF1C99F1172}"/>
    <dgm:cxn modelId="{87D8481A-B896-4696-ACF2-78365DC35AD9}" srcId="{893DAB11-1AC0-4324-BED5-9B3FE57EF25A}" destId="{1A36F8C4-39BA-41CC-8593-94A79930D8E4}" srcOrd="1" destOrd="0" parTransId="{4AAD85FE-B01E-4BA6-9D2D-5077C4F488F0}" sibTransId="{D3052EAA-008D-4314-AED0-1296E929EE3E}"/>
    <dgm:cxn modelId="{6B6A07BA-6375-4139-9CED-1469ADF28117}" type="presOf" srcId="{855261A8-0CE7-4EB6-966D-AEC03E21942B}" destId="{C205B526-3331-4012-BBCD-A1CE6F495266}" srcOrd="0" destOrd="0" presId="urn:microsoft.com/office/officeart/2005/8/layout/vList5"/>
    <dgm:cxn modelId="{A5AFDC03-34FB-46C8-9FCC-4F6E41B57515}" srcId="{F6005AF7-F729-46FE-B5D5-0800FBFBF6B0}" destId="{893DAB11-1AC0-4324-BED5-9B3FE57EF25A}" srcOrd="0" destOrd="0" parTransId="{A781D932-0D09-4A60-BBA0-B0B39636A237}" sibTransId="{676F4EE3-9C49-4CA2-B0F1-8456F6315250}"/>
    <dgm:cxn modelId="{0222BEED-1759-40D3-8931-046DD623EC4F}" srcId="{893DAB11-1AC0-4324-BED5-9B3FE57EF25A}" destId="{89D842D4-BB77-4C3A-AA30-399CAD52B6F6}" srcOrd="0" destOrd="0" parTransId="{30005729-8F4C-49E7-A1A5-212ABBFE3831}" sibTransId="{45F6098D-0E9F-484A-AAAA-00398CDEE829}"/>
    <dgm:cxn modelId="{15206A22-5DF2-4164-A72F-5EE1E7C7CE90}" type="presOf" srcId="{41AFDA2F-72F3-4F17-A8B8-BE8792CACA4B}" destId="{152F239C-FAC5-40A0-87C7-316BEEBFC279}" srcOrd="0" destOrd="2" presId="urn:microsoft.com/office/officeart/2005/8/layout/vList5"/>
    <dgm:cxn modelId="{66BDB700-5E90-4664-8764-FE02BBF36198}" type="presOf" srcId="{1A36F8C4-39BA-41CC-8593-94A79930D8E4}" destId="{152F239C-FAC5-40A0-87C7-316BEEBFC279}" srcOrd="0" destOrd="1" presId="urn:microsoft.com/office/officeart/2005/8/layout/vList5"/>
    <dgm:cxn modelId="{A85A332E-66BA-4B74-94C2-29B3BD80DA39}" type="presOf" srcId="{0D6BE7EE-5770-4301-A8A5-7ECEFCC74B9D}" destId="{9B8C216D-DCE6-4AC7-8503-3EFFCB50AE12}" srcOrd="0" destOrd="2" presId="urn:microsoft.com/office/officeart/2005/8/layout/vList5"/>
    <dgm:cxn modelId="{0B33DD0F-3A92-445E-9D30-BA22179EF40D}" type="presParOf" srcId="{C75CB57D-766B-4EA4-9BB9-0EA88DBD9B54}" destId="{243A6E48-15F4-4DDD-B934-2BE6658E18F5}" srcOrd="0" destOrd="0" presId="urn:microsoft.com/office/officeart/2005/8/layout/vList5"/>
    <dgm:cxn modelId="{15549021-B6D7-49A6-BD5A-B6397DFB9FC2}" type="presParOf" srcId="{243A6E48-15F4-4DDD-B934-2BE6658E18F5}" destId="{62B46525-9FDD-4D43-B389-9235A7FD303D}" srcOrd="0" destOrd="0" presId="urn:microsoft.com/office/officeart/2005/8/layout/vList5"/>
    <dgm:cxn modelId="{355812C7-D0F6-4A2C-9B36-A6F050055EE9}" type="presParOf" srcId="{243A6E48-15F4-4DDD-B934-2BE6658E18F5}" destId="{152F239C-FAC5-40A0-87C7-316BEEBFC279}" srcOrd="1" destOrd="0" presId="urn:microsoft.com/office/officeart/2005/8/layout/vList5"/>
    <dgm:cxn modelId="{9E29AB81-26C1-42B3-8AD1-29CBACB09412}" type="presParOf" srcId="{C75CB57D-766B-4EA4-9BB9-0EA88DBD9B54}" destId="{8AE92A12-E1E4-4603-BE38-9C44FE0DB9EB}" srcOrd="1" destOrd="0" presId="urn:microsoft.com/office/officeart/2005/8/layout/vList5"/>
    <dgm:cxn modelId="{4B538443-1B9E-46F5-8A49-DA6D5DC0EC3D}" type="presParOf" srcId="{C75CB57D-766B-4EA4-9BB9-0EA88DBD9B54}" destId="{2D314696-02D3-4184-9C3E-D06795A2B3F8}" srcOrd="2" destOrd="0" presId="urn:microsoft.com/office/officeart/2005/8/layout/vList5"/>
    <dgm:cxn modelId="{50688124-3BE2-4617-9CE3-DF30C019FC35}" type="presParOf" srcId="{2D314696-02D3-4184-9C3E-D06795A2B3F8}" destId="{C205B526-3331-4012-BBCD-A1CE6F495266}" srcOrd="0" destOrd="0" presId="urn:microsoft.com/office/officeart/2005/8/layout/vList5"/>
    <dgm:cxn modelId="{823C2D7C-F365-4B8E-A8BC-0F0EC9044C00}" type="presParOf" srcId="{2D314696-02D3-4184-9C3E-D06795A2B3F8}" destId="{9B8C216D-DCE6-4AC7-8503-3EFFCB50AE1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D4EAB83-6EDB-41A2-BD41-2206058DC6E9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FEE0C90-D58D-470C-BDDD-7D9D35FB0593}">
      <dgm:prSet phldrT="[Text]" custT="1"/>
      <dgm:spPr/>
      <dgm:t>
        <a:bodyPr/>
        <a:lstStyle/>
        <a:p>
          <a:r>
            <a:rPr lang="en-US" sz="1100" b="1" dirty="0" smtClean="0">
              <a:latin typeface="Arial Black" pitchFamily="34" charset="0"/>
            </a:rPr>
            <a:t>NATIONAL Order Management </a:t>
          </a:r>
          <a:endParaRPr lang="en-US" sz="1100" b="1" dirty="0">
            <a:latin typeface="Arial Black" pitchFamily="34" charset="0"/>
          </a:endParaRPr>
        </a:p>
      </dgm:t>
    </dgm:pt>
    <dgm:pt modelId="{1D3B4F01-961E-4FDF-82FF-D28B75E10BB9}" type="parTrans" cxnId="{89B0D81B-B876-4F23-AA7D-E270DECA1544}">
      <dgm:prSet/>
      <dgm:spPr/>
      <dgm:t>
        <a:bodyPr/>
        <a:lstStyle/>
        <a:p>
          <a:endParaRPr lang="en-US"/>
        </a:p>
      </dgm:t>
    </dgm:pt>
    <dgm:pt modelId="{E5B7F898-4802-4C0A-B6C0-A169AE10C94F}" type="sibTrans" cxnId="{89B0D81B-B876-4F23-AA7D-E270DECA1544}">
      <dgm:prSet/>
      <dgm:spPr/>
      <dgm:t>
        <a:bodyPr/>
        <a:lstStyle/>
        <a:p>
          <a:endParaRPr lang="en-US"/>
        </a:p>
      </dgm:t>
    </dgm:pt>
    <dgm:pt modelId="{026D930C-8941-4266-805D-4C65300595D6}">
      <dgm:prSet phldrT="[Text]" custT="1"/>
      <dgm:spPr/>
      <dgm:t>
        <a:bodyPr/>
        <a:lstStyle/>
        <a:p>
          <a:r>
            <a:rPr lang="en-US" sz="1100" b="1" dirty="0" smtClean="0">
              <a:latin typeface="Arial Black" pitchFamily="34" charset="0"/>
            </a:rPr>
            <a:t>NATIONAL Billing</a:t>
          </a:r>
          <a:r>
            <a:rPr lang="en-US" sz="1100" dirty="0" smtClean="0">
              <a:latin typeface="Arial Black" pitchFamily="34" charset="0"/>
            </a:rPr>
            <a:t> </a:t>
          </a:r>
          <a:r>
            <a:rPr lang="en-US" sz="1100" b="1" dirty="0">
              <a:latin typeface="Arial Black" pitchFamily="34" charset="0"/>
            </a:rPr>
            <a:t>Support</a:t>
          </a:r>
        </a:p>
      </dgm:t>
    </dgm:pt>
    <dgm:pt modelId="{2EEB7098-E32B-45EC-A1F7-79D0E439C2B2}" type="parTrans" cxnId="{2C7EA1B0-8B15-48EE-9CB2-CB531A1684AC}">
      <dgm:prSet/>
      <dgm:spPr/>
      <dgm:t>
        <a:bodyPr/>
        <a:lstStyle/>
        <a:p>
          <a:endParaRPr lang="en-US"/>
        </a:p>
      </dgm:t>
    </dgm:pt>
    <dgm:pt modelId="{2AE4BDD6-D7A0-4A71-86AC-63684227AAF1}" type="sibTrans" cxnId="{2C7EA1B0-8B15-48EE-9CB2-CB531A1684AC}">
      <dgm:prSet/>
      <dgm:spPr/>
      <dgm:t>
        <a:bodyPr/>
        <a:lstStyle/>
        <a:p>
          <a:endParaRPr lang="en-US"/>
        </a:p>
      </dgm:t>
    </dgm:pt>
    <dgm:pt modelId="{2B4685A6-6BE5-4A46-91E9-D20E4AAC8634}">
      <dgm:prSet/>
      <dgm:spPr/>
      <dgm:t>
        <a:bodyPr/>
        <a:lstStyle/>
        <a:p>
          <a:r>
            <a:rPr lang="en-US" dirty="0" smtClean="0"/>
            <a:t>877 892 4519 </a:t>
          </a:r>
          <a:endParaRPr lang="en-US" dirty="0"/>
        </a:p>
      </dgm:t>
    </dgm:pt>
    <dgm:pt modelId="{3834FC47-BEF8-4DB7-BBBC-1B12AC3AFE13}" type="parTrans" cxnId="{AAFCB33C-D31A-42BB-A7A4-6D587D64E94A}">
      <dgm:prSet/>
      <dgm:spPr/>
      <dgm:t>
        <a:bodyPr/>
        <a:lstStyle/>
        <a:p>
          <a:endParaRPr lang="en-US"/>
        </a:p>
      </dgm:t>
    </dgm:pt>
    <dgm:pt modelId="{3AC76F32-2E08-4E28-9B5D-3CE5B30F456D}" type="sibTrans" cxnId="{AAFCB33C-D31A-42BB-A7A4-6D587D64E94A}">
      <dgm:prSet/>
      <dgm:spPr/>
      <dgm:t>
        <a:bodyPr/>
        <a:lstStyle/>
        <a:p>
          <a:endParaRPr lang="en-US"/>
        </a:p>
      </dgm:t>
    </dgm:pt>
    <dgm:pt modelId="{66CF7446-3813-4CA0-AC93-F120706C3C75}">
      <dgm:prSet/>
      <dgm:spPr/>
      <dgm:t>
        <a:bodyPr/>
        <a:lstStyle/>
        <a:p>
          <a:r>
            <a:rPr lang="en-US" dirty="0" smtClean="0"/>
            <a:t>866-718-5093</a:t>
          </a:r>
          <a:endParaRPr lang="en-US" dirty="0"/>
        </a:p>
      </dgm:t>
    </dgm:pt>
    <dgm:pt modelId="{26D45C57-683B-450C-BE51-06D200ABFE76}" type="parTrans" cxnId="{E643E6CD-113F-45BD-9F70-76A06759D5C9}">
      <dgm:prSet/>
      <dgm:spPr/>
      <dgm:t>
        <a:bodyPr/>
        <a:lstStyle/>
        <a:p>
          <a:endParaRPr lang="en-US"/>
        </a:p>
      </dgm:t>
    </dgm:pt>
    <dgm:pt modelId="{345E8282-A7B0-43AF-8D26-4B11A51F2E33}" type="sibTrans" cxnId="{E643E6CD-113F-45BD-9F70-76A06759D5C9}">
      <dgm:prSet/>
      <dgm:spPr/>
      <dgm:t>
        <a:bodyPr/>
        <a:lstStyle/>
        <a:p>
          <a:endParaRPr lang="en-US"/>
        </a:p>
      </dgm:t>
    </dgm:pt>
    <dgm:pt modelId="{713C8478-5FC8-4CFA-B7A5-BD5289F7A7F9}" type="pres">
      <dgm:prSet presAssocID="{BD4EAB83-6EDB-41A2-BD41-2206058DC6E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F1A764F-2B19-4E5C-8F0B-91849468570F}" type="pres">
      <dgm:prSet presAssocID="{8FEE0C90-D58D-470C-BDDD-7D9D35FB0593}" presName="root" presStyleCnt="0"/>
      <dgm:spPr/>
      <dgm:t>
        <a:bodyPr/>
        <a:lstStyle/>
        <a:p>
          <a:endParaRPr lang="en-US"/>
        </a:p>
      </dgm:t>
    </dgm:pt>
    <dgm:pt modelId="{BF6EB1AF-3C60-45DE-8C89-5DD4A1E91BCA}" type="pres">
      <dgm:prSet presAssocID="{8FEE0C90-D58D-470C-BDDD-7D9D35FB0593}" presName="rootComposite" presStyleCnt="0"/>
      <dgm:spPr/>
      <dgm:t>
        <a:bodyPr/>
        <a:lstStyle/>
        <a:p>
          <a:endParaRPr lang="en-US"/>
        </a:p>
      </dgm:t>
    </dgm:pt>
    <dgm:pt modelId="{380B1B55-0BC8-4471-A7EA-91B4BE2C324B}" type="pres">
      <dgm:prSet presAssocID="{8FEE0C90-D58D-470C-BDDD-7D9D35FB0593}" presName="rootText" presStyleLbl="node1" presStyleIdx="0" presStyleCnt="2" custScaleX="1579310" custScaleY="467479" custLinFactY="-100000" custLinFactNeighborX="-45" custLinFactNeighborY="-133738"/>
      <dgm:spPr/>
      <dgm:t>
        <a:bodyPr/>
        <a:lstStyle/>
        <a:p>
          <a:endParaRPr lang="en-US"/>
        </a:p>
      </dgm:t>
    </dgm:pt>
    <dgm:pt modelId="{1E502044-69D1-47D1-9847-9B9126B1121D}" type="pres">
      <dgm:prSet presAssocID="{8FEE0C90-D58D-470C-BDDD-7D9D35FB0593}" presName="rootConnector" presStyleLbl="node1" presStyleIdx="0" presStyleCnt="2"/>
      <dgm:spPr/>
      <dgm:t>
        <a:bodyPr/>
        <a:lstStyle/>
        <a:p>
          <a:endParaRPr lang="en-US"/>
        </a:p>
      </dgm:t>
    </dgm:pt>
    <dgm:pt modelId="{84F4AACE-3283-49A2-804D-85E0CF5A5850}" type="pres">
      <dgm:prSet presAssocID="{8FEE0C90-D58D-470C-BDDD-7D9D35FB0593}" presName="childShape" presStyleCnt="0"/>
      <dgm:spPr/>
      <dgm:t>
        <a:bodyPr/>
        <a:lstStyle/>
        <a:p>
          <a:endParaRPr lang="en-US"/>
        </a:p>
      </dgm:t>
    </dgm:pt>
    <dgm:pt modelId="{189D54F6-A310-4A4F-B289-952067C4096D}" type="pres">
      <dgm:prSet presAssocID="{3834FC47-BEF8-4DB7-BBBC-1B12AC3AFE13}" presName="Name13" presStyleLbl="parChTrans1D2" presStyleIdx="0" presStyleCnt="2"/>
      <dgm:spPr/>
      <dgm:t>
        <a:bodyPr/>
        <a:lstStyle/>
        <a:p>
          <a:endParaRPr lang="en-US"/>
        </a:p>
      </dgm:t>
    </dgm:pt>
    <dgm:pt modelId="{BDC3613E-CB4D-4DBA-85D1-E3E3FDAED897}" type="pres">
      <dgm:prSet presAssocID="{2B4685A6-6BE5-4A46-91E9-D20E4AAC8634}" presName="childText" presStyleLbl="bgAcc1" presStyleIdx="0" presStyleCnt="2" custScaleX="1163895" custScaleY="3586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FC89A4-2D62-4EF3-9519-450440EAD8DF}" type="pres">
      <dgm:prSet presAssocID="{026D930C-8941-4266-805D-4C65300595D6}" presName="root" presStyleCnt="0"/>
      <dgm:spPr/>
      <dgm:t>
        <a:bodyPr/>
        <a:lstStyle/>
        <a:p>
          <a:endParaRPr lang="en-US"/>
        </a:p>
      </dgm:t>
    </dgm:pt>
    <dgm:pt modelId="{7035B619-B87C-4B5E-A437-E50AC899C10A}" type="pres">
      <dgm:prSet presAssocID="{026D930C-8941-4266-805D-4C65300595D6}" presName="rootComposite" presStyleCnt="0"/>
      <dgm:spPr/>
      <dgm:t>
        <a:bodyPr/>
        <a:lstStyle/>
        <a:p>
          <a:endParaRPr lang="en-US"/>
        </a:p>
      </dgm:t>
    </dgm:pt>
    <dgm:pt modelId="{11CEA5C2-B362-41D2-BB52-6B6D25A61EAF}" type="pres">
      <dgm:prSet presAssocID="{026D930C-8941-4266-805D-4C65300595D6}" presName="rootText" presStyleLbl="node1" presStyleIdx="1" presStyleCnt="2" custScaleX="1370741" custScaleY="510672" custLinFactY="-100000" custLinFactNeighborX="1930" custLinFactNeighborY="-133736"/>
      <dgm:spPr/>
      <dgm:t>
        <a:bodyPr/>
        <a:lstStyle/>
        <a:p>
          <a:endParaRPr lang="en-US"/>
        </a:p>
      </dgm:t>
    </dgm:pt>
    <dgm:pt modelId="{0F1458DF-DEA8-438A-B8AB-2336BA3CB790}" type="pres">
      <dgm:prSet presAssocID="{026D930C-8941-4266-805D-4C65300595D6}" presName="rootConnector" presStyleLbl="node1" presStyleIdx="1" presStyleCnt="2"/>
      <dgm:spPr/>
      <dgm:t>
        <a:bodyPr/>
        <a:lstStyle/>
        <a:p>
          <a:endParaRPr lang="en-US"/>
        </a:p>
      </dgm:t>
    </dgm:pt>
    <dgm:pt modelId="{273C43C7-63CA-4FE5-9729-691073E37D3D}" type="pres">
      <dgm:prSet presAssocID="{026D930C-8941-4266-805D-4C65300595D6}" presName="childShape" presStyleCnt="0"/>
      <dgm:spPr/>
      <dgm:t>
        <a:bodyPr/>
        <a:lstStyle/>
        <a:p>
          <a:endParaRPr lang="en-US"/>
        </a:p>
      </dgm:t>
    </dgm:pt>
    <dgm:pt modelId="{0169E21B-1E87-48F3-905F-FD9FA86C33F2}" type="pres">
      <dgm:prSet presAssocID="{26D45C57-683B-450C-BE51-06D200ABFE76}" presName="Name13" presStyleLbl="parChTrans1D2" presStyleIdx="1" presStyleCnt="2"/>
      <dgm:spPr/>
      <dgm:t>
        <a:bodyPr/>
        <a:lstStyle/>
        <a:p>
          <a:endParaRPr lang="en-US"/>
        </a:p>
      </dgm:t>
    </dgm:pt>
    <dgm:pt modelId="{86FC06CC-FFA0-4F23-BA80-32EB291001C5}" type="pres">
      <dgm:prSet presAssocID="{66CF7446-3813-4CA0-AC93-F120706C3C75}" presName="childText" presStyleLbl="bgAcc1" presStyleIdx="1" presStyleCnt="2" custScaleX="1270285" custScaleY="3586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C7EA1B0-8B15-48EE-9CB2-CB531A1684AC}" srcId="{BD4EAB83-6EDB-41A2-BD41-2206058DC6E9}" destId="{026D930C-8941-4266-805D-4C65300595D6}" srcOrd="1" destOrd="0" parTransId="{2EEB7098-E32B-45EC-A1F7-79D0E439C2B2}" sibTransId="{2AE4BDD6-D7A0-4A71-86AC-63684227AAF1}"/>
    <dgm:cxn modelId="{161D97C4-964C-4949-BEEF-F8DDD03D98ED}" type="presOf" srcId="{8FEE0C90-D58D-470C-BDDD-7D9D35FB0593}" destId="{380B1B55-0BC8-4471-A7EA-91B4BE2C324B}" srcOrd="0" destOrd="0" presId="urn:microsoft.com/office/officeart/2005/8/layout/hierarchy3"/>
    <dgm:cxn modelId="{58C53753-DE1B-4A32-84CA-08431E7A1534}" type="presOf" srcId="{3834FC47-BEF8-4DB7-BBBC-1B12AC3AFE13}" destId="{189D54F6-A310-4A4F-B289-952067C4096D}" srcOrd="0" destOrd="0" presId="urn:microsoft.com/office/officeart/2005/8/layout/hierarchy3"/>
    <dgm:cxn modelId="{6D78F453-E129-4285-B161-61C8F22F3C47}" type="presOf" srcId="{8FEE0C90-D58D-470C-BDDD-7D9D35FB0593}" destId="{1E502044-69D1-47D1-9847-9B9126B1121D}" srcOrd="1" destOrd="0" presId="urn:microsoft.com/office/officeart/2005/8/layout/hierarchy3"/>
    <dgm:cxn modelId="{89B0D81B-B876-4F23-AA7D-E270DECA1544}" srcId="{BD4EAB83-6EDB-41A2-BD41-2206058DC6E9}" destId="{8FEE0C90-D58D-470C-BDDD-7D9D35FB0593}" srcOrd="0" destOrd="0" parTransId="{1D3B4F01-961E-4FDF-82FF-D28B75E10BB9}" sibTransId="{E5B7F898-4802-4C0A-B6C0-A169AE10C94F}"/>
    <dgm:cxn modelId="{E643E6CD-113F-45BD-9F70-76A06759D5C9}" srcId="{026D930C-8941-4266-805D-4C65300595D6}" destId="{66CF7446-3813-4CA0-AC93-F120706C3C75}" srcOrd="0" destOrd="0" parTransId="{26D45C57-683B-450C-BE51-06D200ABFE76}" sibTransId="{345E8282-A7B0-43AF-8D26-4B11A51F2E33}"/>
    <dgm:cxn modelId="{0B1479E5-C390-47AF-A3B6-0E959F8C8D2F}" type="presOf" srcId="{2B4685A6-6BE5-4A46-91E9-D20E4AAC8634}" destId="{BDC3613E-CB4D-4DBA-85D1-E3E3FDAED897}" srcOrd="0" destOrd="0" presId="urn:microsoft.com/office/officeart/2005/8/layout/hierarchy3"/>
    <dgm:cxn modelId="{6E435A54-95D9-48E2-9E70-8A0227620DC3}" type="presOf" srcId="{BD4EAB83-6EDB-41A2-BD41-2206058DC6E9}" destId="{713C8478-5FC8-4CFA-B7A5-BD5289F7A7F9}" srcOrd="0" destOrd="0" presId="urn:microsoft.com/office/officeart/2005/8/layout/hierarchy3"/>
    <dgm:cxn modelId="{8197BF6A-9494-447A-8CA2-40C8AD4C429F}" type="presOf" srcId="{026D930C-8941-4266-805D-4C65300595D6}" destId="{11CEA5C2-B362-41D2-BB52-6B6D25A61EAF}" srcOrd="0" destOrd="0" presId="urn:microsoft.com/office/officeart/2005/8/layout/hierarchy3"/>
    <dgm:cxn modelId="{B2CA9BB4-A79C-421D-897A-1EAA70F420E8}" type="presOf" srcId="{26D45C57-683B-450C-BE51-06D200ABFE76}" destId="{0169E21B-1E87-48F3-905F-FD9FA86C33F2}" srcOrd="0" destOrd="0" presId="urn:microsoft.com/office/officeart/2005/8/layout/hierarchy3"/>
    <dgm:cxn modelId="{E77646A8-406D-4F26-94DE-B0E1B580B6BE}" type="presOf" srcId="{026D930C-8941-4266-805D-4C65300595D6}" destId="{0F1458DF-DEA8-438A-B8AB-2336BA3CB790}" srcOrd="1" destOrd="0" presId="urn:microsoft.com/office/officeart/2005/8/layout/hierarchy3"/>
    <dgm:cxn modelId="{25F0D1AF-7721-4F94-96D6-BC9EA6FF6563}" type="presOf" srcId="{66CF7446-3813-4CA0-AC93-F120706C3C75}" destId="{86FC06CC-FFA0-4F23-BA80-32EB291001C5}" srcOrd="0" destOrd="0" presId="urn:microsoft.com/office/officeart/2005/8/layout/hierarchy3"/>
    <dgm:cxn modelId="{AAFCB33C-D31A-42BB-A7A4-6D587D64E94A}" srcId="{8FEE0C90-D58D-470C-BDDD-7D9D35FB0593}" destId="{2B4685A6-6BE5-4A46-91E9-D20E4AAC8634}" srcOrd="0" destOrd="0" parTransId="{3834FC47-BEF8-4DB7-BBBC-1B12AC3AFE13}" sibTransId="{3AC76F32-2E08-4E28-9B5D-3CE5B30F456D}"/>
    <dgm:cxn modelId="{6D42F4A3-7C63-43F2-9C44-9AD61FF12BDA}" type="presParOf" srcId="{713C8478-5FC8-4CFA-B7A5-BD5289F7A7F9}" destId="{FF1A764F-2B19-4E5C-8F0B-91849468570F}" srcOrd="0" destOrd="0" presId="urn:microsoft.com/office/officeart/2005/8/layout/hierarchy3"/>
    <dgm:cxn modelId="{3D16BAD2-3BA6-4267-9435-86058756B976}" type="presParOf" srcId="{FF1A764F-2B19-4E5C-8F0B-91849468570F}" destId="{BF6EB1AF-3C60-45DE-8C89-5DD4A1E91BCA}" srcOrd="0" destOrd="0" presId="urn:microsoft.com/office/officeart/2005/8/layout/hierarchy3"/>
    <dgm:cxn modelId="{A51C02AD-2264-4AC5-B548-3C02BE4D3790}" type="presParOf" srcId="{BF6EB1AF-3C60-45DE-8C89-5DD4A1E91BCA}" destId="{380B1B55-0BC8-4471-A7EA-91B4BE2C324B}" srcOrd="0" destOrd="0" presId="urn:microsoft.com/office/officeart/2005/8/layout/hierarchy3"/>
    <dgm:cxn modelId="{5A5D117C-6405-4B53-AD2B-E0B4B5518DDF}" type="presParOf" srcId="{BF6EB1AF-3C60-45DE-8C89-5DD4A1E91BCA}" destId="{1E502044-69D1-47D1-9847-9B9126B1121D}" srcOrd="1" destOrd="0" presId="urn:microsoft.com/office/officeart/2005/8/layout/hierarchy3"/>
    <dgm:cxn modelId="{7A16F143-8934-49AC-A261-67E25274A2A2}" type="presParOf" srcId="{FF1A764F-2B19-4E5C-8F0B-91849468570F}" destId="{84F4AACE-3283-49A2-804D-85E0CF5A5850}" srcOrd="1" destOrd="0" presId="urn:microsoft.com/office/officeart/2005/8/layout/hierarchy3"/>
    <dgm:cxn modelId="{0FDAE197-EA27-4DC4-8A75-39D65C262ABB}" type="presParOf" srcId="{84F4AACE-3283-49A2-804D-85E0CF5A5850}" destId="{189D54F6-A310-4A4F-B289-952067C4096D}" srcOrd="0" destOrd="0" presId="urn:microsoft.com/office/officeart/2005/8/layout/hierarchy3"/>
    <dgm:cxn modelId="{5E85B394-62D9-4832-9869-72445F80C178}" type="presParOf" srcId="{84F4AACE-3283-49A2-804D-85E0CF5A5850}" destId="{BDC3613E-CB4D-4DBA-85D1-E3E3FDAED897}" srcOrd="1" destOrd="0" presId="urn:microsoft.com/office/officeart/2005/8/layout/hierarchy3"/>
    <dgm:cxn modelId="{E539DDB7-7DD7-47A2-B272-B5643DCD46B4}" type="presParOf" srcId="{713C8478-5FC8-4CFA-B7A5-BD5289F7A7F9}" destId="{62FC89A4-2D62-4EF3-9519-450440EAD8DF}" srcOrd="1" destOrd="0" presId="urn:microsoft.com/office/officeart/2005/8/layout/hierarchy3"/>
    <dgm:cxn modelId="{25C6D965-F525-4BC6-9859-2BE8BE3E9F3C}" type="presParOf" srcId="{62FC89A4-2D62-4EF3-9519-450440EAD8DF}" destId="{7035B619-B87C-4B5E-A437-E50AC899C10A}" srcOrd="0" destOrd="0" presId="urn:microsoft.com/office/officeart/2005/8/layout/hierarchy3"/>
    <dgm:cxn modelId="{5A240671-AADE-4092-B2B4-4520BFFF1713}" type="presParOf" srcId="{7035B619-B87C-4B5E-A437-E50AC899C10A}" destId="{11CEA5C2-B362-41D2-BB52-6B6D25A61EAF}" srcOrd="0" destOrd="0" presId="urn:microsoft.com/office/officeart/2005/8/layout/hierarchy3"/>
    <dgm:cxn modelId="{4C494C75-0215-47FA-8CAD-38761DB70200}" type="presParOf" srcId="{7035B619-B87C-4B5E-A437-E50AC899C10A}" destId="{0F1458DF-DEA8-438A-B8AB-2336BA3CB790}" srcOrd="1" destOrd="0" presId="urn:microsoft.com/office/officeart/2005/8/layout/hierarchy3"/>
    <dgm:cxn modelId="{897FB01F-81C5-4D68-BEFD-89FE2AD7D40C}" type="presParOf" srcId="{62FC89A4-2D62-4EF3-9519-450440EAD8DF}" destId="{273C43C7-63CA-4FE5-9729-691073E37D3D}" srcOrd="1" destOrd="0" presId="urn:microsoft.com/office/officeart/2005/8/layout/hierarchy3"/>
    <dgm:cxn modelId="{CF0B486F-DF6F-4063-AAD2-111C5569878D}" type="presParOf" srcId="{273C43C7-63CA-4FE5-9729-691073E37D3D}" destId="{0169E21B-1E87-48F3-905F-FD9FA86C33F2}" srcOrd="0" destOrd="0" presId="urn:microsoft.com/office/officeart/2005/8/layout/hierarchy3"/>
    <dgm:cxn modelId="{ABFA474A-96EC-4EE8-BA2A-494DF69FD22D}" type="presParOf" srcId="{273C43C7-63CA-4FE5-9729-691073E37D3D}" destId="{86FC06CC-FFA0-4F23-BA80-32EB291001C5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6005AF7-F729-46FE-B5D5-0800FBFBF6B0}" type="doc">
      <dgm:prSet loTypeId="urn:microsoft.com/office/officeart/2005/8/layout/vList5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82025CE-01E2-46D3-B1D6-377B6C6DC372}">
      <dgm:prSet/>
      <dgm:spPr/>
      <dgm:t>
        <a:bodyPr/>
        <a:lstStyle/>
        <a:p>
          <a:r>
            <a:rPr lang="en-US" dirty="0" smtClean="0"/>
            <a:t>CTAC Manager</a:t>
          </a:r>
          <a:endParaRPr lang="en-US" dirty="0"/>
        </a:p>
      </dgm:t>
    </dgm:pt>
    <dgm:pt modelId="{FA8F538C-BDE3-400E-848C-B1921AF778FD}" type="parTrans" cxnId="{66A43966-8706-43D8-9A68-17C805E926EC}">
      <dgm:prSet/>
      <dgm:spPr/>
      <dgm:t>
        <a:bodyPr/>
        <a:lstStyle/>
        <a:p>
          <a:endParaRPr lang="en-US"/>
        </a:p>
      </dgm:t>
    </dgm:pt>
    <dgm:pt modelId="{DCEEB8DE-BE92-48B8-9D64-D7612D0782E6}" type="sibTrans" cxnId="{66A43966-8706-43D8-9A68-17C805E926EC}">
      <dgm:prSet/>
      <dgm:spPr/>
      <dgm:t>
        <a:bodyPr/>
        <a:lstStyle/>
        <a:p>
          <a:endParaRPr lang="en-US"/>
        </a:p>
      </dgm:t>
    </dgm:pt>
    <dgm:pt modelId="{F28694B8-F33B-41CB-BB26-51A92F603E35}">
      <dgm:prSet phldrT="[Text]" custT="1"/>
      <dgm:spPr/>
      <dgm:t>
        <a:bodyPr/>
        <a:lstStyle/>
        <a:p>
          <a:r>
            <a:rPr lang="en-US" sz="1100" b="0" smtClean="0"/>
            <a:t>James  Morin </a:t>
          </a:r>
          <a:endParaRPr lang="en-US" sz="1100" b="0" dirty="0"/>
        </a:p>
      </dgm:t>
    </dgm:pt>
    <dgm:pt modelId="{0731FCE6-86E6-46CE-BCCA-AC56964565BF}" type="parTrans" cxnId="{CBD90111-47A0-4DA7-B222-DE1E7784E235}">
      <dgm:prSet/>
      <dgm:spPr/>
      <dgm:t>
        <a:bodyPr/>
        <a:lstStyle/>
        <a:p>
          <a:endParaRPr lang="en-US"/>
        </a:p>
      </dgm:t>
    </dgm:pt>
    <dgm:pt modelId="{7EB128C0-F5B1-4A78-9215-54950AC21A64}" type="sibTrans" cxnId="{CBD90111-47A0-4DA7-B222-DE1E7784E235}">
      <dgm:prSet/>
      <dgm:spPr/>
      <dgm:t>
        <a:bodyPr/>
        <a:lstStyle/>
        <a:p>
          <a:endParaRPr lang="en-US"/>
        </a:p>
      </dgm:t>
    </dgm:pt>
    <dgm:pt modelId="{078F47B8-55F3-46BE-8CAA-28C62D1746C7}">
      <dgm:prSet phldrT="[Text]" custT="1"/>
      <dgm:spPr/>
      <dgm:t>
        <a:bodyPr/>
        <a:lstStyle/>
        <a:p>
          <a:r>
            <a:rPr lang="en-US" sz="1100" b="0" dirty="0" smtClean="0"/>
            <a:t>(O) 716-270-4886                 (M) 716-480-9417</a:t>
          </a:r>
          <a:endParaRPr lang="en-US" sz="1100" b="0" dirty="0"/>
        </a:p>
      </dgm:t>
    </dgm:pt>
    <dgm:pt modelId="{69065593-7B6B-4075-8938-B52A4C670B81}" type="parTrans" cxnId="{F6E42BEB-80C1-4504-9578-608FA89FC4D0}">
      <dgm:prSet/>
      <dgm:spPr/>
      <dgm:t>
        <a:bodyPr/>
        <a:lstStyle/>
        <a:p>
          <a:endParaRPr lang="en-US"/>
        </a:p>
      </dgm:t>
    </dgm:pt>
    <dgm:pt modelId="{ADC4959F-22B6-412C-98D7-02B72313B3E5}" type="sibTrans" cxnId="{F6E42BEB-80C1-4504-9578-608FA89FC4D0}">
      <dgm:prSet/>
      <dgm:spPr/>
      <dgm:t>
        <a:bodyPr/>
        <a:lstStyle/>
        <a:p>
          <a:endParaRPr lang="en-US"/>
        </a:p>
      </dgm:t>
    </dgm:pt>
    <dgm:pt modelId="{9EDD597C-9BC8-4E27-B9CC-971C87DA911D}">
      <dgm:prSet phldrT="[Text]" custT="1"/>
      <dgm:spPr/>
      <dgm:t>
        <a:bodyPr/>
        <a:lstStyle/>
        <a:p>
          <a:r>
            <a:rPr lang="en-US" sz="1100" b="0" dirty="0" smtClean="0"/>
            <a:t>James.Morin@twcable.com  </a:t>
          </a:r>
          <a:endParaRPr lang="en-US" sz="1100" b="0" dirty="0"/>
        </a:p>
      </dgm:t>
    </dgm:pt>
    <dgm:pt modelId="{E7B43020-731A-4866-930B-989409EF6C1F}" type="parTrans" cxnId="{DCFB1A50-E574-4451-8B6F-E75626854926}">
      <dgm:prSet/>
      <dgm:spPr/>
      <dgm:t>
        <a:bodyPr/>
        <a:lstStyle/>
        <a:p>
          <a:endParaRPr lang="en-US"/>
        </a:p>
      </dgm:t>
    </dgm:pt>
    <dgm:pt modelId="{72AC962D-A03C-4565-8506-441D73EE8A47}" type="sibTrans" cxnId="{DCFB1A50-E574-4451-8B6F-E75626854926}">
      <dgm:prSet/>
      <dgm:spPr/>
      <dgm:t>
        <a:bodyPr/>
        <a:lstStyle/>
        <a:p>
          <a:endParaRPr lang="en-US"/>
        </a:p>
      </dgm:t>
    </dgm:pt>
    <dgm:pt modelId="{C75CB57D-766B-4EA4-9BB9-0EA88DBD9B54}" type="pres">
      <dgm:prSet presAssocID="{F6005AF7-F729-46FE-B5D5-0800FBFBF6B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7597E4A-EBDA-4C6E-B132-B7BB359AD2ED}" type="pres">
      <dgm:prSet presAssocID="{E82025CE-01E2-46D3-B1D6-377B6C6DC372}" presName="linNode" presStyleCnt="0"/>
      <dgm:spPr/>
    </dgm:pt>
    <dgm:pt modelId="{2A57A005-C31F-43CF-91D2-9B77D27C4E1E}" type="pres">
      <dgm:prSet presAssocID="{E82025CE-01E2-46D3-B1D6-377B6C6DC372}" presName="parentText" presStyleLbl="node1" presStyleIdx="0" presStyleCnt="1" custLinFactNeighborY="-1176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610150-7D72-4878-A329-58E9CC545F62}" type="pres">
      <dgm:prSet presAssocID="{E82025CE-01E2-46D3-B1D6-377B6C6DC372}" presName="descendantText" presStyleLbl="alignAccFollowNode1" presStyleIdx="0" presStyleCnt="1" custLinFactNeighborX="-3382" custLinFactNeighborY="22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570EDC-4947-414F-9D09-A55EE2AA600B}" type="presOf" srcId="{078F47B8-55F3-46BE-8CAA-28C62D1746C7}" destId="{FF610150-7D72-4878-A329-58E9CC545F62}" srcOrd="0" destOrd="1" presId="urn:microsoft.com/office/officeart/2005/8/layout/vList5"/>
    <dgm:cxn modelId="{DCFB1A50-E574-4451-8B6F-E75626854926}" srcId="{E82025CE-01E2-46D3-B1D6-377B6C6DC372}" destId="{9EDD597C-9BC8-4E27-B9CC-971C87DA911D}" srcOrd="2" destOrd="0" parTransId="{E7B43020-731A-4866-930B-989409EF6C1F}" sibTransId="{72AC962D-A03C-4565-8506-441D73EE8A47}"/>
    <dgm:cxn modelId="{66A43966-8706-43D8-9A68-17C805E926EC}" srcId="{F6005AF7-F729-46FE-B5D5-0800FBFBF6B0}" destId="{E82025CE-01E2-46D3-B1D6-377B6C6DC372}" srcOrd="0" destOrd="0" parTransId="{FA8F538C-BDE3-400E-848C-B1921AF778FD}" sibTransId="{DCEEB8DE-BE92-48B8-9D64-D7612D0782E6}"/>
    <dgm:cxn modelId="{D0A5071B-5BF9-413D-9954-E5C9E6FEEC45}" type="presOf" srcId="{9EDD597C-9BC8-4E27-B9CC-971C87DA911D}" destId="{FF610150-7D72-4878-A329-58E9CC545F62}" srcOrd="0" destOrd="2" presId="urn:microsoft.com/office/officeart/2005/8/layout/vList5"/>
    <dgm:cxn modelId="{CBD90111-47A0-4DA7-B222-DE1E7784E235}" srcId="{E82025CE-01E2-46D3-B1D6-377B6C6DC372}" destId="{F28694B8-F33B-41CB-BB26-51A92F603E35}" srcOrd="0" destOrd="0" parTransId="{0731FCE6-86E6-46CE-BCCA-AC56964565BF}" sibTransId="{7EB128C0-F5B1-4A78-9215-54950AC21A64}"/>
    <dgm:cxn modelId="{A7A0F0AE-A168-47D2-804A-99AE5A3D88CF}" type="presOf" srcId="{E82025CE-01E2-46D3-B1D6-377B6C6DC372}" destId="{2A57A005-C31F-43CF-91D2-9B77D27C4E1E}" srcOrd="0" destOrd="0" presId="urn:microsoft.com/office/officeart/2005/8/layout/vList5"/>
    <dgm:cxn modelId="{6E6F2D91-C4DD-443F-B06B-2F4DE3BADAFA}" type="presOf" srcId="{F6005AF7-F729-46FE-B5D5-0800FBFBF6B0}" destId="{C75CB57D-766B-4EA4-9BB9-0EA88DBD9B54}" srcOrd="0" destOrd="0" presId="urn:microsoft.com/office/officeart/2005/8/layout/vList5"/>
    <dgm:cxn modelId="{F6E42BEB-80C1-4504-9578-608FA89FC4D0}" srcId="{E82025CE-01E2-46D3-B1D6-377B6C6DC372}" destId="{078F47B8-55F3-46BE-8CAA-28C62D1746C7}" srcOrd="1" destOrd="0" parTransId="{69065593-7B6B-4075-8938-B52A4C670B81}" sibTransId="{ADC4959F-22B6-412C-98D7-02B72313B3E5}"/>
    <dgm:cxn modelId="{A3C62F71-18DE-4A3A-A140-540D116D03A4}" type="presOf" srcId="{F28694B8-F33B-41CB-BB26-51A92F603E35}" destId="{FF610150-7D72-4878-A329-58E9CC545F62}" srcOrd="0" destOrd="0" presId="urn:microsoft.com/office/officeart/2005/8/layout/vList5"/>
    <dgm:cxn modelId="{4702260C-03BA-492F-A216-040BCBD93187}" type="presParOf" srcId="{C75CB57D-766B-4EA4-9BB9-0EA88DBD9B54}" destId="{57597E4A-EBDA-4C6E-B132-B7BB359AD2ED}" srcOrd="0" destOrd="0" presId="urn:microsoft.com/office/officeart/2005/8/layout/vList5"/>
    <dgm:cxn modelId="{165F6D4A-6596-45CC-89CA-F5D99C9EF9C4}" type="presParOf" srcId="{57597E4A-EBDA-4C6E-B132-B7BB359AD2ED}" destId="{2A57A005-C31F-43CF-91D2-9B77D27C4E1E}" srcOrd="0" destOrd="0" presId="urn:microsoft.com/office/officeart/2005/8/layout/vList5"/>
    <dgm:cxn modelId="{66E0F36D-034C-4560-83FD-B26584C7F747}" type="presParOf" srcId="{57597E4A-EBDA-4C6E-B132-B7BB359AD2ED}" destId="{FF610150-7D72-4878-A329-58E9CC545F6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857F1E-DF9A-4726-AE63-D14D818481AA}">
      <dsp:nvSpPr>
        <dsp:cNvPr id="0" name=""/>
        <dsp:cNvSpPr/>
      </dsp:nvSpPr>
      <dsp:spPr>
        <a:xfrm>
          <a:off x="66729" y="1020399"/>
          <a:ext cx="3286070" cy="111989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Arial Black" pitchFamily="34" charset="0"/>
            </a:rPr>
            <a:t>Commercial Support Center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Arial Black" pitchFamily="34" charset="0"/>
            </a:rPr>
            <a:t>(CTAC)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chemeClr val="bg1"/>
              </a:solidFill>
              <a:latin typeface="Arial Black" pitchFamily="34" charset="0"/>
            </a:rPr>
            <a:t>877-892-4662 </a:t>
          </a:r>
        </a:p>
      </dsp:txBody>
      <dsp:txXfrm>
        <a:off x="547963" y="1184403"/>
        <a:ext cx="2323602" cy="791884"/>
      </dsp:txXfrm>
    </dsp:sp>
    <dsp:sp modelId="{18EFC887-F029-4390-8A86-8A061461AF81}">
      <dsp:nvSpPr>
        <dsp:cNvPr id="0" name=""/>
        <dsp:cNvSpPr/>
      </dsp:nvSpPr>
      <dsp:spPr>
        <a:xfrm rot="13626619">
          <a:off x="581801" y="606003"/>
          <a:ext cx="853236" cy="29486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7C126FE-7FFB-41CE-A1CF-F7ED848B2C64}">
      <dsp:nvSpPr>
        <dsp:cNvPr id="0" name=""/>
        <dsp:cNvSpPr/>
      </dsp:nvSpPr>
      <dsp:spPr>
        <a:xfrm>
          <a:off x="0" y="0"/>
          <a:ext cx="1000137" cy="5561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>
              <a:latin typeface="Arial Black" pitchFamily="34" charset="0"/>
            </a:rPr>
            <a:t>Trouble Shoot</a:t>
          </a:r>
        </a:p>
      </dsp:txBody>
      <dsp:txXfrm>
        <a:off x="16290" y="16290"/>
        <a:ext cx="967557" cy="523594"/>
      </dsp:txXfrm>
    </dsp:sp>
    <dsp:sp modelId="{8C2BD0E7-F0A1-4B76-ACDE-E80E27EA9554}">
      <dsp:nvSpPr>
        <dsp:cNvPr id="0" name=""/>
        <dsp:cNvSpPr/>
      </dsp:nvSpPr>
      <dsp:spPr>
        <a:xfrm rot="16068160">
          <a:off x="1245721" y="521854"/>
          <a:ext cx="743137" cy="33027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8158469-948E-4D59-B274-6AB395C5F787}">
      <dsp:nvSpPr>
        <dsp:cNvPr id="0" name=""/>
        <dsp:cNvSpPr/>
      </dsp:nvSpPr>
      <dsp:spPr>
        <a:xfrm>
          <a:off x="1172672" y="-53558"/>
          <a:ext cx="975197" cy="6879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>
              <a:latin typeface="Arial Black" pitchFamily="34" charset="0"/>
            </a:rPr>
            <a:t>Technical Assistance</a:t>
          </a:r>
        </a:p>
      </dsp:txBody>
      <dsp:txXfrm>
        <a:off x="1192823" y="-33407"/>
        <a:ext cx="934895" cy="647692"/>
      </dsp:txXfrm>
    </dsp:sp>
    <dsp:sp modelId="{4F2E54BE-2888-47B5-9422-385A2D35D980}">
      <dsp:nvSpPr>
        <dsp:cNvPr id="0" name=""/>
        <dsp:cNvSpPr/>
      </dsp:nvSpPr>
      <dsp:spPr>
        <a:xfrm rot="18665982">
          <a:off x="1744894" y="556626"/>
          <a:ext cx="989736" cy="25799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A8F723D-AED2-4755-8B1A-C19EA861A684}">
      <dsp:nvSpPr>
        <dsp:cNvPr id="0" name=""/>
        <dsp:cNvSpPr/>
      </dsp:nvSpPr>
      <dsp:spPr>
        <a:xfrm>
          <a:off x="2380139" y="0"/>
          <a:ext cx="972660" cy="5087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>
              <a:latin typeface="Arial Black" pitchFamily="34" charset="0"/>
            </a:rPr>
            <a:t>Report an </a:t>
          </a:r>
          <a:r>
            <a:rPr lang="en-US" sz="1100" b="1" kern="1200" dirty="0" smtClean="0">
              <a:latin typeface="Arial Black" pitchFamily="34" charset="0"/>
            </a:rPr>
            <a:t>Outage</a:t>
          </a:r>
          <a:r>
            <a:rPr lang="en-US" sz="1100" b="1" kern="1200" dirty="0" smtClean="0"/>
            <a:t> </a:t>
          </a:r>
          <a:endParaRPr lang="en-US" sz="1100" b="1" kern="1200" dirty="0"/>
        </a:p>
      </dsp:txBody>
      <dsp:txXfrm>
        <a:off x="2395040" y="14901"/>
        <a:ext cx="942858" cy="4789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A8BBCC-0CF3-4CC6-BCDE-9599819B6AFD}">
      <dsp:nvSpPr>
        <dsp:cNvPr id="0" name=""/>
        <dsp:cNvSpPr/>
      </dsp:nvSpPr>
      <dsp:spPr>
        <a:xfrm>
          <a:off x="932" y="0"/>
          <a:ext cx="559498" cy="468629"/>
        </a:xfrm>
        <a:prstGeom prst="up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80F088-BB28-4B1A-9515-93C6A182F283}">
      <dsp:nvSpPr>
        <dsp:cNvPr id="0" name=""/>
        <dsp:cNvSpPr/>
      </dsp:nvSpPr>
      <dsp:spPr>
        <a:xfrm>
          <a:off x="577215" y="0"/>
          <a:ext cx="949452" cy="468629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0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/>
            <a:t>First Point of Contact for Technical Assistance </a:t>
          </a:r>
        </a:p>
      </dsp:txBody>
      <dsp:txXfrm>
        <a:off x="577215" y="0"/>
        <a:ext cx="949452" cy="468629"/>
      </dsp:txXfrm>
    </dsp:sp>
    <dsp:sp modelId="{155CF329-6F49-409E-B8DE-D39A14EBDA36}">
      <dsp:nvSpPr>
        <dsp:cNvPr id="0" name=""/>
        <dsp:cNvSpPr/>
      </dsp:nvSpPr>
      <dsp:spPr>
        <a:xfrm>
          <a:off x="168782" y="507682"/>
          <a:ext cx="559498" cy="468629"/>
        </a:xfrm>
        <a:prstGeom prst="down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5D1F2D2-97EB-42EA-9D98-E7B0D9A5313C}">
      <dsp:nvSpPr>
        <dsp:cNvPr id="0" name=""/>
        <dsp:cNvSpPr/>
      </dsp:nvSpPr>
      <dsp:spPr>
        <a:xfrm>
          <a:off x="745065" y="507682"/>
          <a:ext cx="949452" cy="468629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0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/>
            <a:t>Technical </a:t>
          </a:r>
          <a:r>
            <a:rPr lang="en-US" sz="800" b="1" kern="1200" dirty="0" smtClean="0"/>
            <a:t>Escalation</a:t>
          </a:r>
          <a:endParaRPr lang="en-US" sz="800" b="1" kern="1200" dirty="0"/>
        </a:p>
      </dsp:txBody>
      <dsp:txXfrm>
        <a:off x="745065" y="507682"/>
        <a:ext cx="949452" cy="4686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2F239C-FAC5-40A0-87C7-316BEEBFC279}">
      <dsp:nvSpPr>
        <dsp:cNvPr id="0" name=""/>
        <dsp:cNvSpPr/>
      </dsp:nvSpPr>
      <dsp:spPr>
        <a:xfrm rot="5400000">
          <a:off x="1974889" y="-651219"/>
          <a:ext cx="713660" cy="219456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b="1" kern="1200" dirty="0" smtClean="0"/>
            <a:t>Brian Moran</a:t>
          </a:r>
          <a:endParaRPr lang="en-US" sz="1000" b="1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b="1" kern="1200" dirty="0" smtClean="0"/>
            <a:t>(O) 716.270.4841 (M) 716.239.8507</a:t>
          </a:r>
          <a:endParaRPr lang="en-US" sz="1000" b="1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b="1" kern="1200" dirty="0" smtClean="0"/>
            <a:t> Brian.Moran@twcable.com</a:t>
          </a:r>
          <a:endParaRPr lang="en-US" sz="1000" b="1" kern="1200" dirty="0"/>
        </a:p>
      </dsp:txBody>
      <dsp:txXfrm rot="-5400000">
        <a:off x="1234439" y="124069"/>
        <a:ext cx="2159722" cy="643984"/>
      </dsp:txXfrm>
    </dsp:sp>
    <dsp:sp modelId="{62B46525-9FDD-4D43-B389-9235A7FD303D}">
      <dsp:nvSpPr>
        <dsp:cNvPr id="0" name=""/>
        <dsp:cNvSpPr/>
      </dsp:nvSpPr>
      <dsp:spPr>
        <a:xfrm>
          <a:off x="0" y="0"/>
          <a:ext cx="1234440" cy="8920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CTAC Supervisor</a:t>
          </a:r>
          <a:endParaRPr lang="en-US" sz="1700" kern="1200" dirty="0"/>
        </a:p>
      </dsp:txBody>
      <dsp:txXfrm>
        <a:off x="43548" y="43548"/>
        <a:ext cx="1147344" cy="804979"/>
      </dsp:txXfrm>
    </dsp:sp>
    <dsp:sp modelId="{9B8C216D-DCE6-4AC7-8503-3EFFCB50AE12}">
      <dsp:nvSpPr>
        <dsp:cNvPr id="0" name=""/>
        <dsp:cNvSpPr/>
      </dsp:nvSpPr>
      <dsp:spPr>
        <a:xfrm rot="5400000">
          <a:off x="1959656" y="250147"/>
          <a:ext cx="713660" cy="219456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b="1" kern="1200" dirty="0" smtClean="0"/>
            <a:t>Jason Marsh </a:t>
          </a:r>
          <a:endParaRPr lang="en-US" sz="1000" b="1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(</a:t>
          </a:r>
          <a:r>
            <a:rPr lang="en-US" sz="1000" b="1" kern="1200" dirty="0" smtClean="0"/>
            <a:t>O) 716.270.2515  (M) 703.283.3910</a:t>
          </a:r>
          <a:endParaRPr lang="en-US" sz="1000" b="1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b="1" kern="1200" dirty="0" smtClean="0"/>
            <a:t>Jason.Marsh@twcable.com  </a:t>
          </a:r>
          <a:endParaRPr lang="en-US" sz="1000" b="1" kern="1200" dirty="0"/>
        </a:p>
      </dsp:txBody>
      <dsp:txXfrm rot="-5400000">
        <a:off x="1219206" y="1025435"/>
        <a:ext cx="2159722" cy="643984"/>
      </dsp:txXfrm>
    </dsp:sp>
    <dsp:sp modelId="{C205B526-3331-4012-BBCD-A1CE6F495266}">
      <dsp:nvSpPr>
        <dsp:cNvPr id="0" name=""/>
        <dsp:cNvSpPr/>
      </dsp:nvSpPr>
      <dsp:spPr>
        <a:xfrm>
          <a:off x="0" y="936701"/>
          <a:ext cx="1234440" cy="8920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CTAC Supervisor</a:t>
          </a:r>
          <a:endParaRPr lang="en-US" sz="1700" kern="1200" dirty="0"/>
        </a:p>
      </dsp:txBody>
      <dsp:txXfrm>
        <a:off x="43548" y="980249"/>
        <a:ext cx="1147344" cy="8049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0B1B55-0BC8-4471-A7EA-91B4BE2C324B}">
      <dsp:nvSpPr>
        <dsp:cNvPr id="0" name=""/>
        <dsp:cNvSpPr/>
      </dsp:nvSpPr>
      <dsp:spPr>
        <a:xfrm>
          <a:off x="3373" y="1066798"/>
          <a:ext cx="2827894" cy="4185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latin typeface="Arial Black" pitchFamily="34" charset="0"/>
            </a:rPr>
            <a:t>NATIONAL Order Management </a:t>
          </a:r>
          <a:endParaRPr lang="en-US" sz="1100" b="1" kern="1200" dirty="0">
            <a:latin typeface="Arial Black" pitchFamily="34" charset="0"/>
          </a:endParaRPr>
        </a:p>
      </dsp:txBody>
      <dsp:txXfrm>
        <a:off x="15631" y="1079056"/>
        <a:ext cx="2803378" cy="394015"/>
      </dsp:txXfrm>
    </dsp:sp>
    <dsp:sp modelId="{189D54F6-A310-4A4F-B289-952067C4096D}">
      <dsp:nvSpPr>
        <dsp:cNvPr id="0" name=""/>
        <dsp:cNvSpPr/>
      </dsp:nvSpPr>
      <dsp:spPr>
        <a:xfrm>
          <a:off x="286162" y="1485329"/>
          <a:ext cx="282869" cy="3921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2191"/>
              </a:lnTo>
              <a:lnTo>
                <a:pt x="282869" y="3921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C3613E-CB4D-4DBA-85D1-E3E3FDAED897}">
      <dsp:nvSpPr>
        <dsp:cNvPr id="0" name=""/>
        <dsp:cNvSpPr/>
      </dsp:nvSpPr>
      <dsp:spPr>
        <a:xfrm>
          <a:off x="569032" y="1716976"/>
          <a:ext cx="1667245" cy="3210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877 892 4519 </a:t>
          </a:r>
          <a:endParaRPr lang="en-US" sz="1800" kern="1200" dirty="0"/>
        </a:p>
      </dsp:txBody>
      <dsp:txXfrm>
        <a:off x="578436" y="1726380"/>
        <a:ext cx="1648437" cy="302281"/>
      </dsp:txXfrm>
    </dsp:sp>
    <dsp:sp modelId="{11CEA5C2-B362-41D2-BB52-6B6D25A61EAF}">
      <dsp:nvSpPr>
        <dsp:cNvPr id="0" name=""/>
        <dsp:cNvSpPr/>
      </dsp:nvSpPr>
      <dsp:spPr>
        <a:xfrm>
          <a:off x="2879567" y="1066800"/>
          <a:ext cx="2454432" cy="4572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latin typeface="Arial Black" pitchFamily="34" charset="0"/>
            </a:rPr>
            <a:t>NATIONAL Billing</a:t>
          </a:r>
          <a:r>
            <a:rPr lang="en-US" sz="1100" kern="1200" dirty="0" smtClean="0">
              <a:latin typeface="Arial Black" pitchFamily="34" charset="0"/>
            </a:rPr>
            <a:t> </a:t>
          </a:r>
          <a:r>
            <a:rPr lang="en-US" sz="1100" b="1" kern="1200" dirty="0">
              <a:latin typeface="Arial Black" pitchFamily="34" charset="0"/>
            </a:rPr>
            <a:t>Support</a:t>
          </a:r>
        </a:p>
      </dsp:txBody>
      <dsp:txXfrm>
        <a:off x="2892958" y="1080191"/>
        <a:ext cx="2427650" cy="430419"/>
      </dsp:txXfrm>
    </dsp:sp>
    <dsp:sp modelId="{0169E21B-1E87-48F3-905F-FD9FA86C33F2}">
      <dsp:nvSpPr>
        <dsp:cNvPr id="0" name=""/>
        <dsp:cNvSpPr/>
      </dsp:nvSpPr>
      <dsp:spPr>
        <a:xfrm>
          <a:off x="3125010" y="1524002"/>
          <a:ext cx="241989" cy="3921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2189"/>
              </a:lnTo>
              <a:lnTo>
                <a:pt x="241989" y="3921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FC06CC-FFA0-4F23-BA80-32EB291001C5}">
      <dsp:nvSpPr>
        <dsp:cNvPr id="0" name=""/>
        <dsp:cNvSpPr/>
      </dsp:nvSpPr>
      <dsp:spPr>
        <a:xfrm>
          <a:off x="3366999" y="1755646"/>
          <a:ext cx="1819646" cy="3210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866-718-5093</a:t>
          </a:r>
          <a:endParaRPr lang="en-US" sz="1800" kern="1200" dirty="0"/>
        </a:p>
      </dsp:txBody>
      <dsp:txXfrm>
        <a:off x="3376403" y="1765050"/>
        <a:ext cx="1800838" cy="3022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610150-7D72-4878-A329-58E9CC545F62}">
      <dsp:nvSpPr>
        <dsp:cNvPr id="0" name=""/>
        <dsp:cNvSpPr/>
      </dsp:nvSpPr>
      <dsp:spPr>
        <a:xfrm rot="5400000">
          <a:off x="1822699" y="-451102"/>
          <a:ext cx="1036320" cy="22433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b="0" kern="1200" smtClean="0"/>
            <a:t>James  Morin </a:t>
          </a:r>
          <a:endParaRPr lang="en-US" sz="1100" b="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b="0" kern="1200" dirty="0" smtClean="0"/>
            <a:t>(O) 716-270-4886                 (M) 716-480-9417</a:t>
          </a:r>
          <a:endParaRPr lang="en-US" sz="1100" b="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b="0" kern="1200" dirty="0" smtClean="0"/>
            <a:t>James.Morin@twcable.com  </a:t>
          </a:r>
          <a:endParaRPr lang="en-US" sz="1100" b="0" kern="1200" dirty="0"/>
        </a:p>
      </dsp:txBody>
      <dsp:txXfrm rot="-5400000">
        <a:off x="1219196" y="202990"/>
        <a:ext cx="2192739" cy="935142"/>
      </dsp:txXfrm>
    </dsp:sp>
    <dsp:sp modelId="{2A57A005-C31F-43CF-91D2-9B77D27C4E1E}">
      <dsp:nvSpPr>
        <dsp:cNvPr id="0" name=""/>
        <dsp:cNvSpPr/>
      </dsp:nvSpPr>
      <dsp:spPr>
        <a:xfrm>
          <a:off x="0" y="0"/>
          <a:ext cx="1261872" cy="12954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CTAC Manager</a:t>
          </a:r>
          <a:endParaRPr lang="en-US" sz="2100" kern="1200" dirty="0"/>
        </a:p>
      </dsp:txBody>
      <dsp:txXfrm>
        <a:off x="61600" y="61600"/>
        <a:ext cx="1138672" cy="11722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25D7F-2286-4CF5-B2BD-68E28B8A80B5}" type="datetimeFigureOut">
              <a:rPr lang="en-US" smtClean="0"/>
              <a:pPr/>
              <a:t>4/11/2013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28E1-E510-43B1-BA41-0C0A822400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25D7F-2286-4CF5-B2BD-68E28B8A80B5}" type="datetimeFigureOut">
              <a:rPr lang="en-US" smtClean="0"/>
              <a:pPr/>
              <a:t>4/11/2013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28E1-E510-43B1-BA41-0C0A822400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25D7F-2286-4CF5-B2BD-68E28B8A80B5}" type="datetimeFigureOut">
              <a:rPr lang="en-US" smtClean="0"/>
              <a:pPr/>
              <a:t>4/11/2013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28E1-E510-43B1-BA41-0C0A822400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25D7F-2286-4CF5-B2BD-68E28B8A80B5}" type="datetimeFigureOut">
              <a:rPr lang="en-US" smtClean="0"/>
              <a:pPr/>
              <a:t>4/11/2013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28E1-E510-43B1-BA41-0C0A822400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25D7F-2286-4CF5-B2BD-68E28B8A80B5}" type="datetimeFigureOut">
              <a:rPr lang="en-US" smtClean="0"/>
              <a:pPr/>
              <a:t>4/11/2013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28E1-E510-43B1-BA41-0C0A822400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25D7F-2286-4CF5-B2BD-68E28B8A80B5}" type="datetimeFigureOut">
              <a:rPr lang="en-US" smtClean="0"/>
              <a:pPr/>
              <a:t>4/11/2013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28E1-E510-43B1-BA41-0C0A822400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25D7F-2286-4CF5-B2BD-68E28B8A80B5}" type="datetimeFigureOut">
              <a:rPr lang="en-US" smtClean="0"/>
              <a:pPr/>
              <a:t>4/11/2013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28E1-E510-43B1-BA41-0C0A822400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25D7F-2286-4CF5-B2BD-68E28B8A80B5}" type="datetimeFigureOut">
              <a:rPr lang="en-US" smtClean="0"/>
              <a:pPr/>
              <a:t>4/11/2013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28E1-E510-43B1-BA41-0C0A822400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25D7F-2286-4CF5-B2BD-68E28B8A80B5}" type="datetimeFigureOut">
              <a:rPr lang="en-US" smtClean="0"/>
              <a:pPr/>
              <a:t>4/11/2013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28E1-E510-43B1-BA41-0C0A822400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25D7F-2286-4CF5-B2BD-68E28B8A80B5}" type="datetimeFigureOut">
              <a:rPr lang="en-US" smtClean="0"/>
              <a:pPr/>
              <a:t>4/11/2013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28E1-E510-43B1-BA41-0C0A822400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25D7F-2286-4CF5-B2BD-68E28B8A80B5}" type="datetimeFigureOut">
              <a:rPr lang="en-US" smtClean="0"/>
              <a:pPr/>
              <a:t>4/11/2013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28E1-E510-43B1-BA41-0C0A822400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25D7F-2286-4CF5-B2BD-68E28B8A80B5}" type="datetimeFigureOut">
              <a:rPr lang="en-US" smtClean="0"/>
              <a:pPr/>
              <a:t>4/11/2013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B28E1-E510-43B1-BA41-0C0A822400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26" Type="http://schemas.openxmlformats.org/officeDocument/2006/relationships/diagramColors" Target="../diagrams/colors5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5" Type="http://schemas.openxmlformats.org/officeDocument/2006/relationships/diagramQuickStyle" Target="../diagrams/quickStyle5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24" Type="http://schemas.openxmlformats.org/officeDocument/2006/relationships/diagramLayout" Target="../diagrams/layout5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23" Type="http://schemas.openxmlformats.org/officeDocument/2006/relationships/diagramData" Target="../diagrams/data5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openxmlformats.org/officeDocument/2006/relationships/image" Target="../media/image1.jpeg"/><Relationship Id="rId27" Type="http://schemas.microsoft.com/office/2007/relationships/diagramDrawing" Target="../diagrams/drawin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51790689"/>
              </p:ext>
            </p:extLst>
          </p:nvPr>
        </p:nvGraphicFramePr>
        <p:xfrm>
          <a:off x="381000" y="1371600"/>
          <a:ext cx="3352800" cy="213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990600" y="3581400"/>
          <a:ext cx="1695450" cy="976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980536559"/>
              </p:ext>
            </p:extLst>
          </p:nvPr>
        </p:nvGraphicFramePr>
        <p:xfrm>
          <a:off x="457200" y="4648200"/>
          <a:ext cx="3429000" cy="182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163510169"/>
              </p:ext>
            </p:extLst>
          </p:nvPr>
        </p:nvGraphicFramePr>
        <p:xfrm>
          <a:off x="3810000" y="1143000"/>
          <a:ext cx="53340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" y="914400"/>
          <a:ext cx="8915400" cy="210312"/>
        </p:xfrm>
        <a:graphic>
          <a:graphicData uri="http://schemas.openxmlformats.org/drawingml/2006/table">
            <a:tbl>
              <a:tblPr/>
              <a:tblGrid>
                <a:gridCol w="8915400"/>
              </a:tblGrid>
              <a:tr h="457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244061"/>
                          </a:solidFill>
                          <a:latin typeface="Arial Black" pitchFamily="34" charset="0"/>
                          <a:ea typeface="Calibri"/>
                          <a:cs typeface="Times New Roman"/>
                        </a:rPr>
                        <a:t>Technical</a:t>
                      </a:r>
                      <a:r>
                        <a:rPr lang="en-US" sz="1200" b="1" baseline="0" dirty="0" smtClean="0">
                          <a:solidFill>
                            <a:srgbClr val="244061"/>
                          </a:solidFill>
                          <a:latin typeface="Arial Black" pitchFamily="34" charset="0"/>
                          <a:ea typeface="Calibri"/>
                          <a:cs typeface="Times New Roman"/>
                        </a:rPr>
                        <a:t> and Account Support Contacts</a:t>
                      </a:r>
                      <a:endParaRPr lang="en-US" sz="700" dirty="0">
                        <a:solidFill>
                          <a:srgbClr val="365F91"/>
                        </a:solidFill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45100" marR="451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pic>
        <p:nvPicPr>
          <p:cNvPr id="9" name="Picture 8" descr="http://bcsource.twcable.com/sales/graphics/Branding%20Images/Logos/TWCBC%20Logo%20-%20Web%20Images/JPEG/TWCBC_TM_rgb_2010.jpg"/>
          <p:cNvPicPr/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152400" y="76200"/>
            <a:ext cx="1896239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757077589"/>
              </p:ext>
            </p:extLst>
          </p:nvPr>
        </p:nvGraphicFramePr>
        <p:xfrm>
          <a:off x="4495800" y="4800600"/>
          <a:ext cx="3505200" cy="129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563</TotalTime>
  <Words>78</Words>
  <Application>Microsoft Office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</vt:lpstr>
    </vt:vector>
  </TitlesOfParts>
  <Company>Time Warner Cable Corp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V303870</dc:creator>
  <cp:lastModifiedBy>Summerville, Sheri</cp:lastModifiedBy>
  <cp:revision>50</cp:revision>
  <dcterms:created xsi:type="dcterms:W3CDTF">2011-01-28T14:52:39Z</dcterms:created>
  <dcterms:modified xsi:type="dcterms:W3CDTF">2013-04-11T14:02:52Z</dcterms:modified>
</cp:coreProperties>
</file>